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Dosis"/>
      <p:regular r:id="rId25"/>
      <p:bold r:id="rId26"/>
    </p:embeddedFont>
    <p:embeddedFont>
      <p:font typeface="Staatliches"/>
      <p:regular r:id="rId27"/>
    </p:embeddedFont>
    <p:embeddedFont>
      <p:font typeface="Fira Sans Extra Condensed Medium"/>
      <p:regular r:id="rId28"/>
      <p:bold r:id="rId29"/>
      <p:italic r:id="rId30"/>
      <p:boldItalic r:id="rId31"/>
    </p:embeddedFont>
    <p:embeddedFont>
      <p:font typeface="Abel"/>
      <p:regular r:id="rId32"/>
    </p:embeddedFont>
    <p:embeddedFont>
      <p:font typeface="Squada One"/>
      <p:regular r:id="rId33"/>
    </p:embeddedFont>
    <p:embeddedFont>
      <p:font typeface="Josefin Sans"/>
      <p:regular r:id="rId34"/>
      <p:bold r:id="rId35"/>
      <p:italic r:id="rId36"/>
      <p:boldItalic r:id="rId37"/>
    </p:embeddedFont>
    <p:embeddedFont>
      <p:font typeface="Dosis ExtraLight"/>
      <p:regular r:id="rId38"/>
      <p:bold r:id="rId39"/>
    </p:embeddedFont>
    <p:embeddedFont>
      <p:font typeface="Fira Sans Condensed Extra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4">
          <p15:clr>
            <a:srgbClr val="9AA0A6"/>
          </p15:clr>
        </p15:guide>
        <p15:guide id="2" orient="horz" pos="336">
          <p15:clr>
            <a:srgbClr val="9AA0A6"/>
          </p15:clr>
        </p15:guide>
        <p15:guide id="3" orient="horz" pos="2904">
          <p15:clr>
            <a:srgbClr val="9AA0A6"/>
          </p15:clr>
        </p15:guide>
        <p15:guide id="4" pos="2880">
          <p15:clr>
            <a:srgbClr val="9AA0A6"/>
          </p15:clr>
        </p15:guide>
        <p15:guide id="5" pos="701">
          <p15:clr>
            <a:srgbClr val="9AA0A6"/>
          </p15:clr>
        </p15:guide>
        <p15:guide id="6" orient="horz" pos="261">
          <p15:clr>
            <a:srgbClr val="9AA0A6"/>
          </p15:clr>
        </p15:guide>
        <p15:guide id="7" pos="885">
          <p15:clr>
            <a:srgbClr val="9AA0A6"/>
          </p15:clr>
        </p15:guide>
        <p15:guide id="8" pos="5328">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Nathan Warren"/>
  <p:cmAuthor clrIdx="1" id="1" initials="" lastIdx="1" name="Kush Gulati"/>
  <p:cmAuthor clrIdx="2" id="2" initials="" lastIdx="1" name="Annie Hirsch"/>
  <p:cmAuthor clrIdx="3" id="3" initials="" lastIdx="2" name="Noah Lani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54"/>
        <p:guide pos="336" orient="horz"/>
        <p:guide pos="2904" orient="horz"/>
        <p:guide pos="2880"/>
        <p:guide pos="701"/>
        <p:guide pos="261" orient="horz"/>
        <p:guide pos="885"/>
        <p:guide pos="532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CondensedExtraLight-regular.fntdata"/><Relationship Id="rId20" Type="http://schemas.openxmlformats.org/officeDocument/2006/relationships/slide" Target="slides/slide14.xml"/><Relationship Id="rId42" Type="http://schemas.openxmlformats.org/officeDocument/2006/relationships/font" Target="fonts/FiraSansCondensedExtraLight-italic.fntdata"/><Relationship Id="rId41" Type="http://schemas.openxmlformats.org/officeDocument/2006/relationships/font" Target="fonts/FiraSansCondensedExtraLight-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FiraSansCondensedExtraLight-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Dosis-bold.fntdata"/><Relationship Id="rId25" Type="http://schemas.openxmlformats.org/officeDocument/2006/relationships/font" Target="fonts/Dosis-regular.fntdata"/><Relationship Id="rId28" Type="http://schemas.openxmlformats.org/officeDocument/2006/relationships/font" Target="fonts/FiraSansExtraCondensedMedium-regular.fntdata"/><Relationship Id="rId27" Type="http://schemas.openxmlformats.org/officeDocument/2006/relationships/font" Target="fonts/Staatliche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FiraSansExtraCondensedMedium-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ExtraCondensedMedium-boldItalic.fntdata"/><Relationship Id="rId30" Type="http://schemas.openxmlformats.org/officeDocument/2006/relationships/font" Target="fonts/FiraSansExtraCondensedMedium-italic.fntdata"/><Relationship Id="rId11" Type="http://schemas.openxmlformats.org/officeDocument/2006/relationships/slide" Target="slides/slide5.xml"/><Relationship Id="rId33" Type="http://schemas.openxmlformats.org/officeDocument/2006/relationships/font" Target="fonts/SquadaOne-regular.fntdata"/><Relationship Id="rId10" Type="http://schemas.openxmlformats.org/officeDocument/2006/relationships/slide" Target="slides/slide4.xml"/><Relationship Id="rId32" Type="http://schemas.openxmlformats.org/officeDocument/2006/relationships/font" Target="fonts/Abel-regular.fntdata"/><Relationship Id="rId13" Type="http://schemas.openxmlformats.org/officeDocument/2006/relationships/slide" Target="slides/slide7.xml"/><Relationship Id="rId35" Type="http://schemas.openxmlformats.org/officeDocument/2006/relationships/font" Target="fonts/JosefinSans-bold.fntdata"/><Relationship Id="rId12" Type="http://schemas.openxmlformats.org/officeDocument/2006/relationships/slide" Target="slides/slide6.xml"/><Relationship Id="rId34" Type="http://schemas.openxmlformats.org/officeDocument/2006/relationships/font" Target="fonts/JosefinSans-regular.fntdata"/><Relationship Id="rId15" Type="http://schemas.openxmlformats.org/officeDocument/2006/relationships/slide" Target="slides/slide9.xml"/><Relationship Id="rId37" Type="http://schemas.openxmlformats.org/officeDocument/2006/relationships/font" Target="fonts/JosefinSans-boldItalic.fntdata"/><Relationship Id="rId14" Type="http://schemas.openxmlformats.org/officeDocument/2006/relationships/slide" Target="slides/slide8.xml"/><Relationship Id="rId36" Type="http://schemas.openxmlformats.org/officeDocument/2006/relationships/font" Target="fonts/JosefinSans-italic.fntdata"/><Relationship Id="rId17" Type="http://schemas.openxmlformats.org/officeDocument/2006/relationships/slide" Target="slides/slide11.xml"/><Relationship Id="rId39" Type="http://schemas.openxmlformats.org/officeDocument/2006/relationships/font" Target="fonts/DosisExtraLight-bold.fntdata"/><Relationship Id="rId16" Type="http://schemas.openxmlformats.org/officeDocument/2006/relationships/slide" Target="slides/slide10.xml"/><Relationship Id="rId38" Type="http://schemas.openxmlformats.org/officeDocument/2006/relationships/font" Target="fonts/DosisExtraLight-regular.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6-03T16:14:01.978">
    <p:pos x="6000" y="0"/>
    <p:text>Should we mention the BIG IDEAS lab and the DBDP at the start or later</p:text>
  </p:cm>
  <p:cm authorId="1" idx="1" dt="2020-06-03T16:14:01.978">
    <p:pos x="6000" y="0"/>
    <p:text>i think we should, could pull information from brinnae's introductory slides (HAR-Overview)</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 dt="2020-06-04T14:09:34.736">
    <p:pos x="5223" y="544"/>
    <p:text>Reiterate that we want to make it open source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20-06-04T20:30:31.635">
    <p:pos x="6000" y="0"/>
    <p:text>We could add pics of Dr. Dunn and Brinnae and maybe introduce some of their more popular projects like COVIDENTIFY</p:text>
  </p:cm>
  <p:cm authorId="0" idx="3" dt="2020-06-03T16:35:14.977">
    <p:pos x="6000" y="0"/>
    <p:text>I'm just gonna add things that we could use, we can go over during our meeting</p:text>
  </p:cm>
  <p:cm authorId="3" idx="1" dt="2020-06-04T20:30:31.635">
    <p:pos x="6000" y="0"/>
    <p:text>We should turn this into a general "Thank you" slide. Put dataplus and the BIL on there, pics of Dunn and Brinnae, pics of us?</p:text>
  </p:cm>
  <p:cm authorId="3" idx="2" dt="2020-06-04T20:30:15.978">
    <p:pos x="6000" y="0"/>
    <p:text>Also, remove animations for this, no time to do them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edgadget.com/2016/03/kardia-ecg-band-for-apple-watch-unveiled.html"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med.ncbi.nlm.nih.gov/30730297/"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med.ncbi.nlm.nih.gov/30730297/"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https://www.medgadget.com/2016/03/kardia-ecg-band-for-apple-watch-unveiled.html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Presentation is focused on scope of project and why we are doing what we are doing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86432b85ac_3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6432b85ac_3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D1D2D3"/>
                </a:solidFill>
                <a:highlight>
                  <a:srgbClr val="222529"/>
                </a:highlight>
              </a:rPr>
              <a:t>not just to save memory by also because they don't want you to reverse engineer their proprietary algorithms (you can do this if you have raw data + processed data, I have even done this before!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86432b85ac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6432b85ac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hlinkClick r:id="rId2"/>
              </a:rPr>
              <a:t>https://pubmed.ncbi.nlm.nih.gov/30730297/</a:t>
            </a:r>
            <a:endParaRPr/>
          </a:p>
          <a:p>
            <a:pPr indent="0" lvl="0" marL="0" rtl="0" algn="l">
              <a:spcBef>
                <a:spcPts val="0"/>
              </a:spcBef>
              <a:spcAft>
                <a:spcPts val="0"/>
              </a:spcAft>
              <a:buNone/>
            </a:pPr>
            <a:r>
              <a:rPr lang="en"/>
              <a:t>Takeaway: Different segmentation techniques have different advantages in detecting activities. </a:t>
            </a:r>
            <a:endParaRPr/>
          </a:p>
          <a:p>
            <a:pPr indent="0" lvl="0" marL="0" rtl="0" algn="l">
              <a:spcBef>
                <a:spcPts val="0"/>
              </a:spcBef>
              <a:spcAft>
                <a:spcPts val="0"/>
              </a:spcAft>
              <a:buNone/>
            </a:pPr>
            <a:r>
              <a:rPr lang="en"/>
              <a:t>Computational power needed + data storage vs. capturing all activities possible </a:t>
            </a:r>
            <a:endParaRPr/>
          </a:p>
          <a:p>
            <a:pPr indent="0" lvl="0" marL="0" rtl="0" algn="l">
              <a:lnSpc>
                <a:spcPct val="115000"/>
              </a:lnSpc>
              <a:spcBef>
                <a:spcPts val="1100"/>
              </a:spcBef>
              <a:spcAft>
                <a:spcPts val="0"/>
              </a:spcAft>
              <a:buNone/>
            </a:pPr>
            <a:r>
              <a:t/>
            </a:r>
            <a:endParaRPr sz="1000"/>
          </a:p>
          <a:p>
            <a:pPr indent="0" lvl="0" marL="0" rtl="0" algn="l">
              <a:lnSpc>
                <a:spcPct val="115000"/>
              </a:lnSpc>
              <a:spcBef>
                <a:spcPts val="110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864ec4c7f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64ec4c7f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hlinkClick r:id="rId2"/>
              </a:rPr>
              <a:t>https://pubmed.ncbi.nlm.nih.gov/30730297/</a:t>
            </a:r>
            <a:endParaRPr/>
          </a:p>
          <a:p>
            <a:pPr indent="0" lvl="0" marL="0" rtl="0" algn="l">
              <a:spcBef>
                <a:spcPts val="0"/>
              </a:spcBef>
              <a:spcAft>
                <a:spcPts val="0"/>
              </a:spcAft>
              <a:buNone/>
            </a:pPr>
            <a:r>
              <a:rPr lang="en" sz="1350">
                <a:solidFill>
                  <a:srgbClr val="2E2E2E"/>
                </a:solidFill>
                <a:highlight>
                  <a:srgbClr val="FFFFFF"/>
                </a:highlight>
                <a:latin typeface="Georgia"/>
                <a:ea typeface="Georgia"/>
                <a:cs typeface="Georgia"/>
                <a:sym typeface="Georgia"/>
              </a:rPr>
              <a:t>Factors that can introduce variability without altering the labels of the time-series data are random noise, sensor placements, and temporal characteristics of activities</a:t>
            </a:r>
            <a:endParaRPr sz="1350">
              <a:solidFill>
                <a:srgbClr val="2E2E2E"/>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50">
                <a:solidFill>
                  <a:srgbClr val="2E2E2E"/>
                </a:solidFill>
                <a:highlight>
                  <a:srgbClr val="FFFFFF"/>
                </a:highlight>
                <a:latin typeface="Georgia"/>
                <a:ea typeface="Georgia"/>
                <a:cs typeface="Georgia"/>
                <a:sym typeface="Georgia"/>
              </a:rPr>
              <a:t>Data augmentation techniques are based on variation in observations that occur when collecting data</a:t>
            </a:r>
            <a:endParaRPr sz="1350">
              <a:solidFill>
                <a:srgbClr val="2E2E2E"/>
              </a:solidFill>
              <a:highlight>
                <a:srgbClr val="FFFFFF"/>
              </a:highlight>
              <a:latin typeface="Georgia"/>
              <a:ea typeface="Georgia"/>
              <a:cs typeface="Georgia"/>
              <a:sym typeface="Georgia"/>
            </a:endParaRPr>
          </a:p>
          <a:p>
            <a:pPr indent="0" lvl="0" marL="0" rtl="0" algn="l">
              <a:lnSpc>
                <a:spcPct val="115000"/>
              </a:lnSpc>
              <a:spcBef>
                <a:spcPts val="1100"/>
              </a:spcBef>
              <a:spcAft>
                <a:spcPts val="0"/>
              </a:spcAft>
              <a:buNone/>
            </a:pPr>
            <a:r>
              <a:t/>
            </a:r>
            <a:endParaRPr sz="1000"/>
          </a:p>
          <a:p>
            <a:pPr indent="0" lvl="0" marL="0" rtl="0" algn="l">
              <a:lnSpc>
                <a:spcPct val="115000"/>
              </a:lnSpc>
              <a:spcBef>
                <a:spcPts val="110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64ec4c7f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64ec4c7f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features?</a:t>
            </a:r>
            <a:endParaRPr/>
          </a:p>
          <a:p>
            <a:pPr indent="0" lvl="0" marL="0" rtl="0" algn="l">
              <a:spcBef>
                <a:spcPts val="0"/>
              </a:spcBef>
              <a:spcAft>
                <a:spcPts val="0"/>
              </a:spcAft>
              <a:buNone/>
            </a:pPr>
            <a:r>
              <a:rPr lang="en"/>
              <a:t>Experts.</a:t>
            </a:r>
            <a:endParaRPr/>
          </a:p>
          <a:p>
            <a:pPr indent="0" lvl="0" marL="0" rtl="0" algn="l">
              <a:spcBef>
                <a:spcPts val="0"/>
              </a:spcBef>
              <a:spcAft>
                <a:spcPts val="0"/>
              </a:spcAft>
              <a:buNone/>
            </a:pPr>
            <a:r>
              <a:rPr lang="en"/>
              <a:t>Activity complex.</a:t>
            </a:r>
            <a:endParaRPr/>
          </a:p>
          <a:p>
            <a:pPr indent="0" lvl="0" marL="0" rtl="0" algn="l">
              <a:spcBef>
                <a:spcPts val="0"/>
              </a:spcBef>
              <a:spcAft>
                <a:spcPts val="0"/>
              </a:spcAft>
              <a:buNone/>
            </a:pPr>
            <a:r>
              <a:rPr lang="en"/>
              <a:t>Deep learning.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864ec4c7f8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64ec4c7f8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864ec4c7f8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64ec4c7f8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86432b85ac_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6432b85ac_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3 PHYSIOLOGICAL SENSORS MAKE OUR MODEL UNIQUE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aspire to make our work open source, as a part of an overarching digital biomarker discover pipeline, as part of the Big Ideas lab at Duke</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86432b85a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6432b85a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stacking models here?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86432b85ac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86432b85ac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animation on click in this order</a:t>
            </a:r>
            <a:endParaRPr/>
          </a:p>
          <a:p>
            <a:pPr indent="-298450" lvl="0" marL="457200" rtl="0" algn="l">
              <a:spcBef>
                <a:spcPts val="0"/>
              </a:spcBef>
              <a:spcAft>
                <a:spcPts val="0"/>
              </a:spcAft>
              <a:buSzPts val="1100"/>
              <a:buAutoNum type="arabicPeriod"/>
            </a:pPr>
            <a:r>
              <a:rPr lang="en"/>
              <a:t>Dr. Dunn</a:t>
            </a:r>
            <a:endParaRPr/>
          </a:p>
          <a:p>
            <a:pPr indent="-298450" lvl="0" marL="457200" rtl="0" algn="l">
              <a:spcBef>
                <a:spcPts val="0"/>
              </a:spcBef>
              <a:spcAft>
                <a:spcPts val="0"/>
              </a:spcAft>
              <a:buSzPts val="1100"/>
              <a:buAutoNum type="arabicPeriod"/>
            </a:pPr>
            <a:r>
              <a:rPr lang="en"/>
              <a:t>Heart rate </a:t>
            </a:r>
            <a:r>
              <a:rPr lang="en"/>
              <a:t>measurements</a:t>
            </a:r>
            <a:endParaRPr/>
          </a:p>
          <a:p>
            <a:pPr indent="-298450" lvl="0" marL="457200" rtl="0" algn="l">
              <a:spcBef>
                <a:spcPts val="0"/>
              </a:spcBef>
              <a:spcAft>
                <a:spcPts val="0"/>
              </a:spcAft>
              <a:buSzPts val="1100"/>
              <a:buAutoNum type="arabicPeriod"/>
            </a:pPr>
            <a:r>
              <a:rPr lang="en"/>
              <a:t>COVIDENTIFY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86432b85ac_1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6432b85ac_1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 of americans have a smartwatch</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62ebca350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62ebca350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862ebca35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62ebca35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6432b85a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6432b85a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86432b85ac_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6432b85ac_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a:p>
            <a:pPr indent="-298450" lvl="0" marL="457200" rtl="0" algn="l">
              <a:spcBef>
                <a:spcPts val="0"/>
              </a:spcBef>
              <a:spcAft>
                <a:spcPts val="0"/>
              </a:spcAft>
              <a:buSzPts val="1100"/>
              <a:buChar char="-"/>
            </a:pPr>
            <a:r>
              <a:rPr lang="en"/>
              <a:t>Managing long-term care: neurodegenerative/elderly patients, chronic cardiac diseases</a:t>
            </a:r>
            <a:endParaRPr/>
          </a:p>
          <a:p>
            <a:pPr indent="-298450" lvl="0" marL="457200" rtl="0" algn="l">
              <a:spcBef>
                <a:spcPts val="0"/>
              </a:spcBef>
              <a:spcAft>
                <a:spcPts val="0"/>
              </a:spcAft>
              <a:buSzPts val="1100"/>
              <a:buChar char="-"/>
            </a:pPr>
            <a:r>
              <a:rPr lang="en"/>
              <a:t>Detecting arrythmias</a:t>
            </a:r>
            <a:endParaRPr/>
          </a:p>
          <a:p>
            <a:pPr indent="-298450" lvl="0" marL="457200" rtl="0" algn="l">
              <a:spcBef>
                <a:spcPts val="0"/>
              </a:spcBef>
              <a:spcAft>
                <a:spcPts val="0"/>
              </a:spcAft>
              <a:buSzPts val="1100"/>
              <a:buChar char="-"/>
            </a:pPr>
            <a:r>
              <a:rPr lang="en"/>
              <a:t>Tracking migraine days/mental health status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6432b85ac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6432b85ac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To develop end-to-end applications of HAR in healthcare and beyond that annie discussed, the general process is classified as the Activitiy Recognition Chain. </a:t>
            </a:r>
            <a:r>
              <a:rPr lang="en"/>
              <a:t>The ARC generally follows the proceeding steps (Bulling et al., 2014). After data acquisition, the sensor data is preprocessed. The kind of preprocessing technique performed is dependent on the type of sensor data. Whether or not a deep learning model is selected will determine if feature engineering is required as a next step. Deep learning methods automatically discover representations of outputs as functions of inputs, or features. If a traditional machine learning method (non-deep learning) is selected, then one will have to engineer features of the data. The model then takes instances of the hand-created features as inputs and attempts to find relationships between them and behavioral classifications. The end goal for both models is the same: To correctly classify a high percentage of unseen data. Various assessments, such as confusion matrices, are used to estimate model performance.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62ebca350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62ebca350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b="1" lang="en" sz="1800">
                <a:latin typeface="Abel"/>
                <a:ea typeface="Abel"/>
                <a:cs typeface="Abel"/>
                <a:sym typeface="Abel"/>
              </a:rPr>
              <a:t>Our data was collected from research on [‘Insert Title’]. 56 participants completed rest, deep breathing, walking, and typing and we are using the data collected from the empatica research grade variable. </a:t>
            </a:r>
            <a:endParaRPr b="1" sz="1800">
              <a:latin typeface="Abel"/>
              <a:ea typeface="Abel"/>
              <a:cs typeface="Abel"/>
              <a:sym typeface="Abel"/>
            </a:endParaRPr>
          </a:p>
          <a:p>
            <a:pPr indent="0" lvl="0" marL="0" rtl="0" algn="l">
              <a:spcBef>
                <a:spcPts val="0"/>
              </a:spcBef>
              <a:spcAft>
                <a:spcPts val="0"/>
              </a:spcAft>
              <a:buClr>
                <a:srgbClr val="000000"/>
              </a:buClr>
              <a:buFont typeface="Arial"/>
              <a:buNone/>
            </a:pPr>
            <a:r>
              <a:rPr b="1" lang="en" sz="1800">
                <a:latin typeface="Abel"/>
                <a:ea typeface="Abel"/>
                <a:cs typeface="Abel"/>
                <a:sym typeface="Abel"/>
              </a:rPr>
              <a:t>~ 100,000 seconds total </a:t>
            </a:r>
            <a:endParaRPr sz="1400">
              <a:latin typeface="Abel"/>
              <a:ea typeface="Abel"/>
              <a:cs typeface="Abel"/>
              <a:sym typeface="Abel"/>
            </a:endParaRPr>
          </a:p>
          <a:p>
            <a:pPr indent="0" lvl="0" marL="0" rtl="0" algn="l">
              <a:spcBef>
                <a:spcPts val="0"/>
              </a:spcBef>
              <a:spcAft>
                <a:spcPts val="0"/>
              </a:spcAft>
              <a:buClr>
                <a:srgbClr val="000000"/>
              </a:buClr>
              <a:buFont typeface="Arial"/>
              <a:buNone/>
            </a:pPr>
            <a:r>
              <a:rPr lang="en" sz="1800">
                <a:latin typeface="Abel"/>
                <a:ea typeface="Abel"/>
                <a:cs typeface="Abel"/>
                <a:sym typeface="Abel"/>
              </a:rPr>
              <a:t>~6 million BVP measurements</a:t>
            </a:r>
            <a:endParaRPr sz="1400">
              <a:latin typeface="Abel"/>
              <a:ea typeface="Abel"/>
              <a:cs typeface="Abel"/>
              <a:sym typeface="Abel"/>
            </a:endParaRPr>
          </a:p>
          <a:p>
            <a:pPr indent="0" lvl="0" marL="0" rtl="0" algn="l">
              <a:spcBef>
                <a:spcPts val="0"/>
              </a:spcBef>
              <a:spcAft>
                <a:spcPts val="0"/>
              </a:spcAft>
              <a:buClr>
                <a:srgbClr val="000000"/>
              </a:buClr>
              <a:buFont typeface="Arial"/>
              <a:buNone/>
            </a:pPr>
            <a:r>
              <a:rPr lang="en" sz="1800">
                <a:latin typeface="Abel"/>
                <a:ea typeface="Abel"/>
                <a:cs typeface="Abel"/>
                <a:sym typeface="Abel"/>
              </a:rPr>
              <a:t>~400,000 EDA measurements</a:t>
            </a:r>
            <a:endParaRPr sz="1400">
              <a:latin typeface="Abel"/>
              <a:ea typeface="Abel"/>
              <a:cs typeface="Abel"/>
              <a:sym typeface="Abel"/>
            </a:endParaRPr>
          </a:p>
          <a:p>
            <a:pPr indent="0" lvl="0" marL="0" rtl="0" algn="l">
              <a:spcBef>
                <a:spcPts val="0"/>
              </a:spcBef>
              <a:spcAft>
                <a:spcPts val="0"/>
              </a:spcAft>
              <a:buNone/>
            </a:pPr>
            <a:r>
              <a:rPr lang="en" sz="1800">
                <a:latin typeface="Abel"/>
                <a:ea typeface="Abel"/>
                <a:cs typeface="Abel"/>
                <a:sym typeface="Abel"/>
              </a:rPr>
              <a:t>~400,000 Skin Temperature Measurements</a:t>
            </a:r>
            <a:endParaRPr sz="1800">
              <a:latin typeface="Abel"/>
              <a:ea typeface="Abel"/>
              <a:cs typeface="Abel"/>
              <a:sym typeface="Abel"/>
            </a:endParaRPr>
          </a:p>
          <a:p>
            <a:pPr indent="0" lvl="0" marL="0" rtl="0" algn="l">
              <a:spcBef>
                <a:spcPts val="0"/>
              </a:spcBef>
              <a:spcAft>
                <a:spcPts val="0"/>
              </a:spcAft>
              <a:buNone/>
            </a:pPr>
            <a:r>
              <a:t/>
            </a:r>
            <a:endParaRPr sz="1800">
              <a:latin typeface="Abel"/>
              <a:ea typeface="Abel"/>
              <a:cs typeface="Abel"/>
              <a:sym typeface="Abel"/>
            </a:endParaRPr>
          </a:p>
          <a:p>
            <a:pPr indent="0" lvl="0" marL="0" rtl="0" algn="l">
              <a:spcBef>
                <a:spcPts val="0"/>
              </a:spcBef>
              <a:spcAft>
                <a:spcPts val="0"/>
              </a:spcAft>
              <a:buNone/>
            </a:pPr>
            <a:r>
              <a:rPr lang="en" sz="1800">
                <a:latin typeface="Abel"/>
                <a:ea typeface="Abel"/>
                <a:cs typeface="Abel"/>
                <a:sym typeface="Abel"/>
              </a:rPr>
              <a:t>Participants, not patients</a:t>
            </a:r>
            <a:endParaRPr sz="1800">
              <a:latin typeface="Abel"/>
              <a:ea typeface="Abel"/>
              <a:cs typeface="Abel"/>
              <a:sym typeface="Abel"/>
            </a:endParaRPr>
          </a:p>
          <a:p>
            <a:pPr indent="0" lvl="0" marL="0" rtl="0" algn="l">
              <a:spcBef>
                <a:spcPts val="0"/>
              </a:spcBef>
              <a:spcAft>
                <a:spcPts val="0"/>
              </a:spcAft>
              <a:buNone/>
            </a:pPr>
            <a:r>
              <a:t/>
            </a:r>
            <a:endParaRPr sz="1800">
              <a:latin typeface="Abel"/>
              <a:ea typeface="Abel"/>
              <a:cs typeface="Abel"/>
              <a:sym typeface="Abel"/>
            </a:endParaRPr>
          </a:p>
          <a:p>
            <a:pPr indent="-298450" lvl="1" marL="914400" rtl="0" algn="l">
              <a:lnSpc>
                <a:spcPct val="115000"/>
              </a:lnSpc>
              <a:spcBef>
                <a:spcPts val="0"/>
              </a:spcBef>
              <a:spcAft>
                <a:spcPts val="0"/>
              </a:spcAft>
              <a:buSzPts val="1100"/>
              <a:buChar char="○"/>
            </a:pPr>
            <a:r>
              <a:rPr b="1" lang="en"/>
              <a:t>Did not find statistically significant difference in HR or HRV accuracy across skin tones</a:t>
            </a:r>
            <a:r>
              <a:rPr lang="en"/>
              <a:t> </a:t>
            </a:r>
            <a:endParaRPr/>
          </a:p>
          <a:p>
            <a:pPr indent="-298450" lvl="1" marL="914400" rtl="0" algn="l">
              <a:lnSpc>
                <a:spcPct val="115000"/>
              </a:lnSpc>
              <a:spcBef>
                <a:spcPts val="0"/>
              </a:spcBef>
              <a:spcAft>
                <a:spcPts val="0"/>
              </a:spcAft>
              <a:buSzPts val="1100"/>
              <a:buChar char="○"/>
            </a:pPr>
            <a:r>
              <a:rPr lang="en"/>
              <a:t>Wearable devices have higher error during activity than at rest</a:t>
            </a:r>
            <a:endParaRPr/>
          </a:p>
          <a:p>
            <a:pPr indent="-298450" lvl="1" marL="914400" rtl="0" algn="l">
              <a:lnSpc>
                <a:spcPct val="115000"/>
              </a:lnSpc>
              <a:spcBef>
                <a:spcPts val="0"/>
              </a:spcBef>
              <a:spcAft>
                <a:spcPts val="0"/>
              </a:spcAft>
              <a:buSzPts val="1100"/>
              <a:buChar char="○"/>
            </a:pPr>
            <a:r>
              <a:rPr lang="en"/>
              <a:t>Directionality of this error is dependent on activity type</a:t>
            </a:r>
            <a:endParaRPr/>
          </a:p>
          <a:p>
            <a:pPr indent="-298450" lvl="1" marL="914400" rtl="0" algn="l">
              <a:lnSpc>
                <a:spcPct val="115000"/>
              </a:lnSpc>
              <a:spcBef>
                <a:spcPts val="0"/>
              </a:spcBef>
              <a:spcAft>
                <a:spcPts val="0"/>
              </a:spcAft>
              <a:buSzPts val="1100"/>
              <a:buChar char="○"/>
            </a:pPr>
            <a:r>
              <a:rPr b="1" lang="en"/>
              <a:t>Overall over-reporting of HR during low-intensity physical activity</a:t>
            </a:r>
            <a:endParaRPr/>
          </a:p>
          <a:p>
            <a:pPr indent="-298450" lvl="1" marL="914400" rtl="0" algn="l">
              <a:lnSpc>
                <a:spcPct val="115000"/>
              </a:lnSpc>
              <a:spcBef>
                <a:spcPts val="0"/>
              </a:spcBef>
              <a:spcAft>
                <a:spcPts val="0"/>
              </a:spcAft>
              <a:buSzPts val="1100"/>
              <a:buChar char="○"/>
            </a:pPr>
            <a:r>
              <a:rPr lang="en"/>
              <a:t>Research grade wearable can visualize PPG waveforms and calculate HRV, but HR measurements tended to be less accurate than consumer-grade wearables</a:t>
            </a:r>
            <a:endParaRPr sz="1800">
              <a:latin typeface="Abel"/>
              <a:ea typeface="Abel"/>
              <a:cs typeface="Abel"/>
              <a:sym typeface="Abel"/>
            </a:endParaRPr>
          </a:p>
          <a:p>
            <a:pPr indent="0" lvl="0" marL="0" rtl="0" algn="l">
              <a:spcBef>
                <a:spcPts val="0"/>
              </a:spcBef>
              <a:spcAft>
                <a:spcPts val="0"/>
              </a:spcAft>
              <a:buClr>
                <a:srgbClr val="000000"/>
              </a:buClr>
              <a:buFont typeface="Arial"/>
              <a:buNone/>
            </a:pPr>
            <a:r>
              <a:t/>
            </a:r>
            <a:endParaRPr sz="1800">
              <a:latin typeface="Abel"/>
              <a:ea typeface="Abel"/>
              <a:cs typeface="Abel"/>
              <a:sym typeface="Abe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6432b85ac_1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6432b85ac_1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briefly explain each of these sensors </a:t>
            </a:r>
            <a:endParaRPr/>
          </a:p>
          <a:p>
            <a:pPr indent="-298450" lvl="0" marL="457200" rtl="0" algn="l">
              <a:lnSpc>
                <a:spcPct val="115000"/>
              </a:lnSpc>
              <a:spcBef>
                <a:spcPts val="0"/>
              </a:spcBef>
              <a:spcAft>
                <a:spcPts val="0"/>
              </a:spcAft>
              <a:buSzPts val="1100"/>
              <a:buChar char="-"/>
            </a:pPr>
            <a:r>
              <a:rPr lang="en"/>
              <a:t>Current uses of Empatica E4:</a:t>
            </a:r>
            <a:endParaRPr/>
          </a:p>
          <a:p>
            <a:pPr indent="-298450" lvl="1" marL="914400" rtl="0" algn="l">
              <a:lnSpc>
                <a:spcPct val="115000"/>
              </a:lnSpc>
              <a:spcBef>
                <a:spcPts val="0"/>
              </a:spcBef>
              <a:spcAft>
                <a:spcPts val="0"/>
              </a:spcAft>
              <a:buSzPts val="1100"/>
              <a:buChar char="-"/>
            </a:pPr>
            <a:r>
              <a:rPr lang="en"/>
              <a:t>Preventing migraine attacks (blood volume, HR, skin temp)</a:t>
            </a:r>
            <a:endParaRPr/>
          </a:p>
          <a:p>
            <a:pPr indent="-298450" lvl="1" marL="914400" rtl="0" algn="l">
              <a:lnSpc>
                <a:spcPct val="115000"/>
              </a:lnSpc>
              <a:spcBef>
                <a:spcPts val="0"/>
              </a:spcBef>
              <a:spcAft>
                <a:spcPts val="0"/>
              </a:spcAft>
              <a:buSzPts val="1100"/>
              <a:buChar char="-"/>
            </a:pPr>
            <a:r>
              <a:rPr lang="en"/>
              <a:t>Emotion recognition (HR, etc.)</a:t>
            </a:r>
            <a:endParaRPr/>
          </a:p>
          <a:p>
            <a:pPr indent="-298450" lvl="2" marL="1371600" rtl="0" algn="l">
              <a:lnSpc>
                <a:spcPct val="115000"/>
              </a:lnSpc>
              <a:spcBef>
                <a:spcPts val="0"/>
              </a:spcBef>
              <a:spcAft>
                <a:spcPts val="0"/>
              </a:spcAft>
              <a:buSzPts val="1100"/>
              <a:buChar char="-"/>
            </a:pPr>
            <a:r>
              <a:rPr lang="en"/>
              <a:t>Could be used in combination with lightweight CNNs (like mini-Xception), which could work on a phone to enhance this classification</a:t>
            </a:r>
            <a:endParaRPr/>
          </a:p>
          <a:p>
            <a:pPr indent="-298450" lvl="3" marL="1828800" rtl="0" algn="l">
              <a:lnSpc>
                <a:spcPct val="115000"/>
              </a:lnSpc>
              <a:spcBef>
                <a:spcPts val="0"/>
              </a:spcBef>
              <a:spcAft>
                <a:spcPts val="0"/>
              </a:spcAft>
              <a:buSzPts val="1100"/>
              <a:buChar char="-"/>
            </a:pPr>
            <a:r>
              <a:rPr lang="en"/>
              <a:t>Biochemical sensors as well</a:t>
            </a:r>
            <a:endParaRPr/>
          </a:p>
          <a:p>
            <a:pPr indent="-298450" lvl="1" marL="914400" rtl="0" algn="l">
              <a:lnSpc>
                <a:spcPct val="115000"/>
              </a:lnSpc>
              <a:spcBef>
                <a:spcPts val="0"/>
              </a:spcBef>
              <a:spcAft>
                <a:spcPts val="0"/>
              </a:spcAft>
              <a:buSzPts val="1100"/>
              <a:buChar char="-"/>
            </a:pPr>
            <a:r>
              <a:rPr lang="en"/>
              <a:t>Stress detection (skin temp, etc.)</a:t>
            </a:r>
            <a:endParaRPr/>
          </a:p>
          <a:p>
            <a:pPr indent="-298450" lvl="1" marL="914400" rtl="0" algn="l">
              <a:lnSpc>
                <a:spcPct val="115000"/>
              </a:lnSpc>
              <a:spcBef>
                <a:spcPts val="0"/>
              </a:spcBef>
              <a:spcAft>
                <a:spcPts val="0"/>
              </a:spcAft>
              <a:buSzPts val="1100"/>
              <a:buChar char="-"/>
            </a:pPr>
            <a:r>
              <a:rPr lang="en"/>
              <a:t>Dance tracking</a:t>
            </a:r>
            <a:endParaRPr/>
          </a:p>
          <a:p>
            <a:pPr indent="-298450" lvl="1" marL="914400" rtl="0" algn="l">
              <a:lnSpc>
                <a:spcPct val="115000"/>
              </a:lnSpc>
              <a:spcBef>
                <a:spcPts val="0"/>
              </a:spcBef>
              <a:spcAft>
                <a:spcPts val="0"/>
              </a:spcAft>
              <a:buSzPts val="1100"/>
              <a:buChar char="-"/>
            </a:pPr>
            <a:r>
              <a:rPr lang="en"/>
              <a:t>Composite activities (e.g. tennis, which is comprised of running, walking, swinging)</a:t>
            </a:r>
            <a:endParaRPr/>
          </a:p>
          <a:p>
            <a:pPr indent="-298450" lvl="2" marL="1371600" rtl="0" algn="l">
              <a:lnSpc>
                <a:spcPct val="115000"/>
              </a:lnSpc>
              <a:spcBef>
                <a:spcPts val="0"/>
              </a:spcBef>
              <a:spcAft>
                <a:spcPts val="0"/>
              </a:spcAft>
              <a:buSzPts val="1100"/>
              <a:buChar char="-"/>
            </a:pPr>
            <a:r>
              <a:rPr lang="en"/>
              <a:t>Aiding in new frameworks that help identify household activities like cooking, cleaning, eating</a:t>
            </a:r>
            <a:endParaRPr/>
          </a:p>
          <a:p>
            <a:pPr indent="-298450" lvl="1" marL="914400" rtl="0" algn="l">
              <a:lnSpc>
                <a:spcPct val="115000"/>
              </a:lnSpc>
              <a:spcBef>
                <a:spcPts val="0"/>
              </a:spcBef>
              <a:spcAft>
                <a:spcPts val="0"/>
              </a:spcAft>
              <a:buSzPts val="1100"/>
              <a:buChar char="-"/>
            </a:pPr>
            <a:r>
              <a:rPr lang="en"/>
              <a:t>Overlapping/ concurrent activities (walking and eating)</a:t>
            </a:r>
            <a:endParaRPr/>
          </a:p>
          <a:p>
            <a:pPr indent="-298450" lvl="1" marL="914400" rtl="0" algn="l">
              <a:lnSpc>
                <a:spcPct val="115000"/>
              </a:lnSpc>
              <a:spcBef>
                <a:spcPts val="0"/>
              </a:spcBef>
              <a:spcAft>
                <a:spcPts val="0"/>
              </a:spcAft>
              <a:buSzPts val="1100"/>
              <a:buChar char="-"/>
            </a:pPr>
            <a:r>
              <a:rPr lang="en"/>
              <a:t>Predicting future activities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solidFill>
          <a:schemeClr val="accent2"/>
        </a:solidFill>
      </p:bgPr>
    </p:bg>
    <p:spTree>
      <p:nvGrpSpPr>
        <p:cNvPr id="8" name="Shape 8"/>
        <p:cNvGrpSpPr/>
        <p:nvPr/>
      </p:nvGrpSpPr>
      <p:grpSpPr>
        <a:xfrm>
          <a:off x="0" y="0"/>
          <a:ext cx="0" cy="0"/>
          <a:chOff x="0" y="0"/>
          <a:chExt cx="0" cy="0"/>
        </a:xfrm>
      </p:grpSpPr>
      <p:sp>
        <p:nvSpPr>
          <p:cNvPr id="9" name="Google Shape;9;p2"/>
          <p:cNvSpPr/>
          <p:nvPr/>
        </p:nvSpPr>
        <p:spPr>
          <a:xfrm flipH="1">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4818613" y="1392125"/>
            <a:ext cx="3527100" cy="2039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500">
                <a:solidFill>
                  <a:schemeClr val="accent5"/>
                </a:solidFill>
              </a:defRPr>
            </a:lvl1pPr>
            <a:lvl2pPr lvl="1"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11" name="Google Shape;11;p2"/>
          <p:cNvSpPr txBox="1"/>
          <p:nvPr>
            <p:ph idx="1" type="subTitle"/>
          </p:nvPr>
        </p:nvSpPr>
        <p:spPr>
          <a:xfrm>
            <a:off x="5013313" y="3277126"/>
            <a:ext cx="3332400" cy="3366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26_1_1_1">
    <p:bg>
      <p:bgPr>
        <a:solidFill>
          <a:schemeClr val="accent2"/>
        </a:solidFill>
      </p:bgPr>
    </p:bg>
    <p:spTree>
      <p:nvGrpSpPr>
        <p:cNvPr id="69" name="Shape 69"/>
        <p:cNvGrpSpPr/>
        <p:nvPr/>
      </p:nvGrpSpPr>
      <p:grpSpPr>
        <a:xfrm>
          <a:off x="0" y="0"/>
          <a:ext cx="0" cy="0"/>
          <a:chOff x="0" y="0"/>
          <a:chExt cx="0" cy="0"/>
        </a:xfrm>
      </p:grpSpPr>
      <p:sp>
        <p:nvSpPr>
          <p:cNvPr id="70" name="Google Shape;70;p11"/>
          <p:cNvSpPr txBox="1"/>
          <p:nvPr>
            <p:ph idx="1" type="subTitle"/>
          </p:nvPr>
        </p:nvSpPr>
        <p:spPr>
          <a:xfrm>
            <a:off x="6189713" y="2321100"/>
            <a:ext cx="2425800" cy="5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71" name="Google Shape;71;p11"/>
          <p:cNvSpPr txBox="1"/>
          <p:nvPr>
            <p:ph idx="2" type="subTitle"/>
          </p:nvPr>
        </p:nvSpPr>
        <p:spPr>
          <a:xfrm>
            <a:off x="587862" y="2321100"/>
            <a:ext cx="2425800" cy="5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72" name="Google Shape;72;p11"/>
          <p:cNvSpPr txBox="1"/>
          <p:nvPr>
            <p:ph idx="3" type="subTitle"/>
          </p:nvPr>
        </p:nvSpPr>
        <p:spPr>
          <a:xfrm>
            <a:off x="3359112" y="2321100"/>
            <a:ext cx="2425800" cy="5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73" name="Google Shape;73;p11"/>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txBox="1"/>
          <p:nvPr>
            <p:ph type="ctrTitle"/>
          </p:nvPr>
        </p:nvSpPr>
        <p:spPr>
          <a:xfrm flipH="1">
            <a:off x="930900" y="366803"/>
            <a:ext cx="7264500" cy="5040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75" name="Google Shape;75;p11"/>
          <p:cNvSpPr txBox="1"/>
          <p:nvPr>
            <p:ph idx="4" type="subTitle"/>
          </p:nvPr>
        </p:nvSpPr>
        <p:spPr>
          <a:xfrm>
            <a:off x="6189718" y="2005346"/>
            <a:ext cx="2425800" cy="37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76" name="Google Shape;76;p11"/>
          <p:cNvSpPr txBox="1"/>
          <p:nvPr>
            <p:ph idx="5" type="subTitle"/>
          </p:nvPr>
        </p:nvSpPr>
        <p:spPr>
          <a:xfrm>
            <a:off x="587850" y="2005346"/>
            <a:ext cx="2425800" cy="37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77" name="Google Shape;77;p11"/>
          <p:cNvSpPr txBox="1"/>
          <p:nvPr>
            <p:ph idx="6" type="subTitle"/>
          </p:nvPr>
        </p:nvSpPr>
        <p:spPr>
          <a:xfrm>
            <a:off x="3359108" y="2005346"/>
            <a:ext cx="2425800" cy="37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78" name="Google Shape;78;p11"/>
          <p:cNvSpPr txBox="1"/>
          <p:nvPr>
            <p:ph idx="7" type="subTitle"/>
          </p:nvPr>
        </p:nvSpPr>
        <p:spPr>
          <a:xfrm>
            <a:off x="6189713" y="4056305"/>
            <a:ext cx="2425800" cy="5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79" name="Google Shape;79;p11"/>
          <p:cNvSpPr txBox="1"/>
          <p:nvPr>
            <p:ph idx="8" type="subTitle"/>
          </p:nvPr>
        </p:nvSpPr>
        <p:spPr>
          <a:xfrm>
            <a:off x="587862" y="4056305"/>
            <a:ext cx="2425800" cy="5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80" name="Google Shape;80;p11"/>
          <p:cNvSpPr txBox="1"/>
          <p:nvPr>
            <p:ph idx="9" type="subTitle"/>
          </p:nvPr>
        </p:nvSpPr>
        <p:spPr>
          <a:xfrm>
            <a:off x="3359112" y="4056305"/>
            <a:ext cx="2425800" cy="5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81" name="Google Shape;81;p11"/>
          <p:cNvSpPr txBox="1"/>
          <p:nvPr>
            <p:ph idx="13" type="subTitle"/>
          </p:nvPr>
        </p:nvSpPr>
        <p:spPr>
          <a:xfrm>
            <a:off x="6189718" y="3740552"/>
            <a:ext cx="2425800" cy="37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82" name="Google Shape;82;p11"/>
          <p:cNvSpPr txBox="1"/>
          <p:nvPr>
            <p:ph idx="14" type="subTitle"/>
          </p:nvPr>
        </p:nvSpPr>
        <p:spPr>
          <a:xfrm>
            <a:off x="587850" y="3740552"/>
            <a:ext cx="2425800" cy="37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83" name="Google Shape;83;p11"/>
          <p:cNvSpPr txBox="1"/>
          <p:nvPr>
            <p:ph idx="15" type="subTitle"/>
          </p:nvPr>
        </p:nvSpPr>
        <p:spPr>
          <a:xfrm>
            <a:off x="3359108" y="3740552"/>
            <a:ext cx="2425800" cy="37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
  <p:cSld name="CUSTOM_26_1_1_1_2">
    <p:bg>
      <p:bgPr>
        <a:solidFill>
          <a:schemeClr val="accent2"/>
        </a:solidFill>
      </p:bgPr>
    </p:bg>
    <p:spTree>
      <p:nvGrpSpPr>
        <p:cNvPr id="84" name="Shape 84"/>
        <p:cNvGrpSpPr/>
        <p:nvPr/>
      </p:nvGrpSpPr>
      <p:grpSpPr>
        <a:xfrm>
          <a:off x="0" y="0"/>
          <a:ext cx="0" cy="0"/>
          <a:chOff x="0" y="0"/>
          <a:chExt cx="0" cy="0"/>
        </a:xfrm>
      </p:grpSpPr>
      <p:sp>
        <p:nvSpPr>
          <p:cNvPr id="85" name="Google Shape;85;p12"/>
          <p:cNvSpPr txBox="1"/>
          <p:nvPr>
            <p:ph idx="1" type="subTitle"/>
          </p:nvPr>
        </p:nvSpPr>
        <p:spPr>
          <a:xfrm>
            <a:off x="4736030" y="1531703"/>
            <a:ext cx="34938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sp>
        <p:nvSpPr>
          <p:cNvPr id="86" name="Google Shape;86;p12"/>
          <p:cNvSpPr txBox="1"/>
          <p:nvPr>
            <p:ph idx="2" type="subTitle"/>
          </p:nvPr>
        </p:nvSpPr>
        <p:spPr>
          <a:xfrm>
            <a:off x="4736037" y="1215950"/>
            <a:ext cx="3493800" cy="37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87" name="Google Shape;87;p12"/>
          <p:cNvSpPr txBox="1"/>
          <p:nvPr>
            <p:ph idx="3" type="subTitle"/>
          </p:nvPr>
        </p:nvSpPr>
        <p:spPr>
          <a:xfrm>
            <a:off x="4736030" y="4056302"/>
            <a:ext cx="34938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sp>
        <p:nvSpPr>
          <p:cNvPr id="88" name="Google Shape;88;p12"/>
          <p:cNvSpPr txBox="1"/>
          <p:nvPr>
            <p:ph idx="4" type="subTitle"/>
          </p:nvPr>
        </p:nvSpPr>
        <p:spPr>
          <a:xfrm>
            <a:off x="4736037" y="3740549"/>
            <a:ext cx="3493800" cy="37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89" name="Google Shape;89;p12"/>
          <p:cNvSpPr txBox="1"/>
          <p:nvPr>
            <p:ph idx="5" type="subTitle"/>
          </p:nvPr>
        </p:nvSpPr>
        <p:spPr>
          <a:xfrm>
            <a:off x="4736030" y="2793999"/>
            <a:ext cx="34938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sp>
        <p:nvSpPr>
          <p:cNvPr id="90" name="Google Shape;90;p12"/>
          <p:cNvSpPr txBox="1"/>
          <p:nvPr>
            <p:ph idx="6" type="subTitle"/>
          </p:nvPr>
        </p:nvSpPr>
        <p:spPr>
          <a:xfrm>
            <a:off x="4736037" y="2478247"/>
            <a:ext cx="3493800" cy="37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91" name="Google Shape;91;p12"/>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txBox="1"/>
          <p:nvPr>
            <p:ph type="ctrTitle"/>
          </p:nvPr>
        </p:nvSpPr>
        <p:spPr>
          <a:xfrm>
            <a:off x="948600" y="366800"/>
            <a:ext cx="5564100" cy="50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accent5"/>
              </a:buClr>
              <a:buSzPts val="2400"/>
              <a:buNone/>
              <a:defRPr>
                <a:solidFill>
                  <a:schemeClr val="accent5"/>
                </a:solidFill>
              </a:defRPr>
            </a:lvl1pPr>
            <a:lvl2pPr lvl="1"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26_1_1_1_1">
    <p:bg>
      <p:bgPr>
        <a:solidFill>
          <a:schemeClr val="accent2"/>
        </a:solidFill>
      </p:bgPr>
    </p:bg>
    <p:spTree>
      <p:nvGrpSpPr>
        <p:cNvPr id="93" name="Shape 93"/>
        <p:cNvGrpSpPr/>
        <p:nvPr/>
      </p:nvGrpSpPr>
      <p:grpSpPr>
        <a:xfrm>
          <a:off x="0" y="0"/>
          <a:ext cx="0" cy="0"/>
          <a:chOff x="0" y="0"/>
          <a:chExt cx="0" cy="0"/>
        </a:xfrm>
      </p:grpSpPr>
      <p:sp>
        <p:nvSpPr>
          <p:cNvPr id="94" name="Google Shape;94;p13"/>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txBox="1"/>
          <p:nvPr>
            <p:ph type="ctrTitle"/>
          </p:nvPr>
        </p:nvSpPr>
        <p:spPr>
          <a:xfrm>
            <a:off x="939750" y="366800"/>
            <a:ext cx="3810000" cy="50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1">
  <p:cSld name="CUSTOM_26_1_1_1_1_2">
    <p:bg>
      <p:bgPr>
        <a:solidFill>
          <a:schemeClr val="accent2"/>
        </a:solidFill>
      </p:bgPr>
    </p:bg>
    <p:spTree>
      <p:nvGrpSpPr>
        <p:cNvPr id="96" name="Shape 96"/>
        <p:cNvGrpSpPr/>
        <p:nvPr/>
      </p:nvGrpSpPr>
      <p:grpSpPr>
        <a:xfrm>
          <a:off x="0" y="0"/>
          <a:ext cx="0" cy="0"/>
          <a:chOff x="0" y="0"/>
          <a:chExt cx="0" cy="0"/>
        </a:xfrm>
      </p:grpSpPr>
      <p:sp>
        <p:nvSpPr>
          <p:cNvPr id="97" name="Google Shape;97;p14"/>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txBox="1"/>
          <p:nvPr>
            <p:ph type="ctrTitle"/>
          </p:nvPr>
        </p:nvSpPr>
        <p:spPr>
          <a:xfrm flipH="1">
            <a:off x="5944500" y="366800"/>
            <a:ext cx="2250900" cy="5040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27_1">
    <p:bg>
      <p:bgPr>
        <a:solidFill>
          <a:schemeClr val="accent2"/>
        </a:solidFill>
      </p:bgPr>
    </p:bg>
    <p:spTree>
      <p:nvGrpSpPr>
        <p:cNvPr id="99" name="Shape 99"/>
        <p:cNvGrpSpPr/>
        <p:nvPr/>
      </p:nvGrpSpPr>
      <p:grpSpPr>
        <a:xfrm>
          <a:off x="0" y="0"/>
          <a:ext cx="0" cy="0"/>
          <a:chOff x="0" y="0"/>
          <a:chExt cx="0" cy="0"/>
        </a:xfrm>
      </p:grpSpPr>
      <p:sp>
        <p:nvSpPr>
          <p:cNvPr id="100" name="Google Shape;100;p15"/>
          <p:cNvSpPr/>
          <p:nvPr/>
        </p:nvSpPr>
        <p:spPr>
          <a:xfrm flipH="1">
            <a:off x="-7075" y="-130931"/>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ph type="ctrTitle"/>
          </p:nvPr>
        </p:nvSpPr>
        <p:spPr>
          <a:xfrm>
            <a:off x="5502775" y="1410925"/>
            <a:ext cx="2597100" cy="1189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102" name="Google Shape;102;p15"/>
          <p:cNvSpPr txBox="1"/>
          <p:nvPr>
            <p:ph idx="1" type="subTitle"/>
          </p:nvPr>
        </p:nvSpPr>
        <p:spPr>
          <a:xfrm>
            <a:off x="5502775" y="2438625"/>
            <a:ext cx="2677800" cy="139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Font typeface="Fira Sans Condensed ExtraLight"/>
              <a:buNone/>
              <a:defRPr/>
            </a:lvl1pPr>
            <a:lvl2pPr lvl="1"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
        <p:nvSpPr>
          <p:cNvPr id="103" name="Google Shape;103;p15"/>
          <p:cNvSpPr txBox="1"/>
          <p:nvPr/>
        </p:nvSpPr>
        <p:spPr>
          <a:xfrm>
            <a:off x="5502775" y="4090950"/>
            <a:ext cx="2946900" cy="85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900">
                <a:solidFill>
                  <a:schemeClr val="accent3"/>
                </a:solidFill>
                <a:latin typeface="Dosis"/>
                <a:ea typeface="Dosis"/>
                <a:cs typeface="Dosis"/>
                <a:sym typeface="Dosis"/>
              </a:rPr>
              <a:t>CREDITS: This presentation template was created by </a:t>
            </a:r>
            <a:r>
              <a:rPr b="1" lang="en" sz="900">
                <a:solidFill>
                  <a:schemeClr val="accent3"/>
                </a:solidFill>
                <a:uFill>
                  <a:noFill/>
                </a:uFill>
                <a:latin typeface="Dosis"/>
                <a:ea typeface="Dosis"/>
                <a:cs typeface="Dosis"/>
                <a:sym typeface="Dosis"/>
                <a:hlinkClick r:id="rId2"/>
              </a:rPr>
              <a:t>Slidesgo</a:t>
            </a:r>
            <a:r>
              <a:rPr lang="en" sz="900">
                <a:solidFill>
                  <a:schemeClr val="accent3"/>
                </a:solidFill>
                <a:latin typeface="Dosis"/>
                <a:ea typeface="Dosis"/>
                <a:cs typeface="Dosis"/>
                <a:sym typeface="Dosis"/>
              </a:rPr>
              <a:t>, including icons by </a:t>
            </a:r>
            <a:r>
              <a:rPr b="1" lang="en" sz="900">
                <a:solidFill>
                  <a:schemeClr val="accent3"/>
                </a:solidFill>
                <a:uFill>
                  <a:noFill/>
                </a:uFill>
                <a:latin typeface="Dosis"/>
                <a:ea typeface="Dosis"/>
                <a:cs typeface="Dosis"/>
                <a:sym typeface="Dosis"/>
                <a:hlinkClick r:id="rId3"/>
              </a:rPr>
              <a:t>Flaticon</a:t>
            </a:r>
            <a:r>
              <a:rPr lang="en" sz="900">
                <a:solidFill>
                  <a:schemeClr val="accent3"/>
                </a:solidFill>
                <a:latin typeface="Dosis"/>
                <a:ea typeface="Dosis"/>
                <a:cs typeface="Dosis"/>
                <a:sym typeface="Dosis"/>
              </a:rPr>
              <a:t>, and infographics &amp; images by </a:t>
            </a:r>
            <a:r>
              <a:rPr b="1" lang="en" sz="900">
                <a:solidFill>
                  <a:schemeClr val="accent3"/>
                </a:solidFill>
                <a:uFill>
                  <a:noFill/>
                </a:uFill>
                <a:latin typeface="Dosis"/>
                <a:ea typeface="Dosis"/>
                <a:cs typeface="Dosis"/>
                <a:sym typeface="Dosis"/>
                <a:hlinkClick r:id="rId4"/>
              </a:rPr>
              <a:t>Freepik</a:t>
            </a:r>
            <a:r>
              <a:rPr lang="en" sz="900">
                <a:solidFill>
                  <a:schemeClr val="accent3"/>
                </a:solidFill>
                <a:latin typeface="Dosis"/>
                <a:ea typeface="Dosis"/>
                <a:cs typeface="Dosis"/>
                <a:sym typeface="Dosis"/>
              </a:rPr>
              <a:t>. </a:t>
            </a:r>
            <a:endParaRPr sz="900">
              <a:solidFill>
                <a:schemeClr val="accent3"/>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27_1_1">
    <p:bg>
      <p:bgPr>
        <a:solidFill>
          <a:schemeClr val="accent2"/>
        </a:solidFill>
      </p:bgPr>
    </p:bg>
    <p:spTree>
      <p:nvGrpSpPr>
        <p:cNvPr id="104" name="Shape 10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1">
  <p:cSld name="CUSTOM_27_1_1_1">
    <p:bg>
      <p:bgPr>
        <a:solidFill>
          <a:schemeClr val="lt1"/>
        </a:solidFill>
      </p:bgPr>
    </p:bg>
    <p:spTree>
      <p:nvGrpSpPr>
        <p:cNvPr id="105" name="Shape 10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bg>
      <p:bgPr>
        <a:noFill/>
      </p:bgPr>
    </p:bg>
    <p:spTree>
      <p:nvGrpSpPr>
        <p:cNvPr id="106" name="Shape 10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7" name="Shape 107"/>
        <p:cNvGrpSpPr/>
        <p:nvPr/>
      </p:nvGrpSpPr>
      <p:grpSpPr>
        <a:xfrm>
          <a:off x="0" y="0"/>
          <a:ext cx="0" cy="0"/>
          <a:chOff x="0" y="0"/>
          <a:chExt cx="0" cy="0"/>
        </a:xfrm>
      </p:grpSpPr>
      <p:sp>
        <p:nvSpPr>
          <p:cNvPr id="108" name="Google Shape;108;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1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10" name="Google Shape;110;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1" name="Google Shape;111;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2" name="Google Shape;112;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28">
    <p:bg>
      <p:bgPr>
        <a:solidFill>
          <a:schemeClr val="lt1"/>
        </a:solidFill>
      </p:bgPr>
    </p:bg>
    <p:spTree>
      <p:nvGrpSpPr>
        <p:cNvPr id="12" name="Shape 12"/>
        <p:cNvGrpSpPr/>
        <p:nvPr/>
      </p:nvGrpSpPr>
      <p:grpSpPr>
        <a:xfrm>
          <a:off x="0" y="0"/>
          <a:ext cx="0" cy="0"/>
          <a:chOff x="0" y="0"/>
          <a:chExt cx="0" cy="0"/>
        </a:xfrm>
      </p:grpSpPr>
      <p:sp>
        <p:nvSpPr>
          <p:cNvPr id="13" name="Google Shape;13;p3"/>
          <p:cNvSpPr txBox="1"/>
          <p:nvPr>
            <p:ph idx="1" type="subTitle"/>
          </p:nvPr>
        </p:nvSpPr>
        <p:spPr>
          <a:xfrm>
            <a:off x="856200" y="1115677"/>
            <a:ext cx="7670400" cy="34164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000"/>
              <a:buFont typeface="Abel"/>
              <a:buChar char="●"/>
              <a:defRPr>
                <a:latin typeface="Abel"/>
                <a:ea typeface="Abel"/>
                <a:cs typeface="Abel"/>
                <a:sym typeface="Abel"/>
              </a:defRPr>
            </a:lvl1pPr>
            <a:lvl2pPr lvl="1"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p:txBody>
      </p:sp>
      <p:sp>
        <p:nvSpPr>
          <p:cNvPr id="14" name="Google Shape;14;p3"/>
          <p:cNvSpPr/>
          <p:nvPr/>
        </p:nvSpPr>
        <p:spPr>
          <a:xfrm>
            <a:off x="0" y="556000"/>
            <a:ext cx="13887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5" name="Google Shape;15;p3"/>
          <p:cNvSpPr txBox="1"/>
          <p:nvPr>
            <p:ph type="ctrTitle"/>
          </p:nvPr>
        </p:nvSpPr>
        <p:spPr>
          <a:xfrm>
            <a:off x="948600" y="360643"/>
            <a:ext cx="7264500" cy="50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SzPts val="2400"/>
              <a:buFont typeface="Josefin Sans"/>
              <a:buNone/>
              <a:defRPr b="1" sz="2400">
                <a:latin typeface="Josefin Sans"/>
                <a:ea typeface="Josefin Sans"/>
                <a:cs typeface="Josefin Sans"/>
                <a:sym typeface="Josefin Sans"/>
              </a:defRPr>
            </a:lvl2pPr>
            <a:lvl3pPr lvl="2" rtl="0">
              <a:spcBef>
                <a:spcPts val="0"/>
              </a:spcBef>
              <a:spcAft>
                <a:spcPts val="0"/>
              </a:spcAft>
              <a:buSzPts val="2400"/>
              <a:buFont typeface="Josefin Sans"/>
              <a:buNone/>
              <a:defRPr b="1" sz="2400">
                <a:latin typeface="Josefin Sans"/>
                <a:ea typeface="Josefin Sans"/>
                <a:cs typeface="Josefin Sans"/>
                <a:sym typeface="Josefin Sans"/>
              </a:defRPr>
            </a:lvl3pPr>
            <a:lvl4pPr lvl="3" rtl="0">
              <a:spcBef>
                <a:spcPts val="0"/>
              </a:spcBef>
              <a:spcAft>
                <a:spcPts val="0"/>
              </a:spcAft>
              <a:buSzPts val="2400"/>
              <a:buFont typeface="Josefin Sans"/>
              <a:buNone/>
              <a:defRPr b="1" sz="2400">
                <a:latin typeface="Josefin Sans"/>
                <a:ea typeface="Josefin Sans"/>
                <a:cs typeface="Josefin Sans"/>
                <a:sym typeface="Josefin Sans"/>
              </a:defRPr>
            </a:lvl4pPr>
            <a:lvl5pPr lvl="4" rtl="0">
              <a:spcBef>
                <a:spcPts val="0"/>
              </a:spcBef>
              <a:spcAft>
                <a:spcPts val="0"/>
              </a:spcAft>
              <a:buSzPts val="2400"/>
              <a:buFont typeface="Josefin Sans"/>
              <a:buNone/>
              <a:defRPr b="1" sz="2400">
                <a:latin typeface="Josefin Sans"/>
                <a:ea typeface="Josefin Sans"/>
                <a:cs typeface="Josefin Sans"/>
                <a:sym typeface="Josefin Sans"/>
              </a:defRPr>
            </a:lvl5pPr>
            <a:lvl6pPr lvl="5" rtl="0">
              <a:spcBef>
                <a:spcPts val="0"/>
              </a:spcBef>
              <a:spcAft>
                <a:spcPts val="0"/>
              </a:spcAft>
              <a:buSzPts val="2400"/>
              <a:buFont typeface="Josefin Sans"/>
              <a:buNone/>
              <a:defRPr b="1" sz="2400">
                <a:latin typeface="Josefin Sans"/>
                <a:ea typeface="Josefin Sans"/>
                <a:cs typeface="Josefin Sans"/>
                <a:sym typeface="Josefin Sans"/>
              </a:defRPr>
            </a:lvl6pPr>
            <a:lvl7pPr lvl="6" rtl="0">
              <a:spcBef>
                <a:spcPts val="0"/>
              </a:spcBef>
              <a:spcAft>
                <a:spcPts val="0"/>
              </a:spcAft>
              <a:buSzPts val="2400"/>
              <a:buFont typeface="Josefin Sans"/>
              <a:buNone/>
              <a:defRPr b="1" sz="2400">
                <a:latin typeface="Josefin Sans"/>
                <a:ea typeface="Josefin Sans"/>
                <a:cs typeface="Josefin Sans"/>
                <a:sym typeface="Josefin Sans"/>
              </a:defRPr>
            </a:lvl7pPr>
            <a:lvl8pPr lvl="7" rtl="0">
              <a:spcBef>
                <a:spcPts val="0"/>
              </a:spcBef>
              <a:spcAft>
                <a:spcPts val="0"/>
              </a:spcAft>
              <a:buSzPts val="2400"/>
              <a:buFont typeface="Josefin Sans"/>
              <a:buNone/>
              <a:defRPr b="1" sz="2400">
                <a:latin typeface="Josefin Sans"/>
                <a:ea typeface="Josefin Sans"/>
                <a:cs typeface="Josefin Sans"/>
                <a:sym typeface="Josefin Sans"/>
              </a:defRPr>
            </a:lvl8pPr>
            <a:lvl9pPr lvl="8" rtl="0">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Tree>
  </p:cSld>
  <p:clrMapOvr>
    <a:masterClrMapping/>
  </p:clrMapOvr>
  <p:extLst>
    <p:ext uri="{DCECCB84-F9BA-43D5-87BE-67443E8EF086}">
      <p15:sldGuideLst>
        <p15:guide id="1" orient="horz" pos="340">
          <p15:clr>
            <a:srgbClr val="FA7B17"/>
          </p15:clr>
        </p15:guide>
        <p15:guide id="2" pos="45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2">
    <p:bg>
      <p:bgPr>
        <a:solidFill>
          <a:schemeClr val="accent2"/>
        </a:solidFill>
      </p:bgPr>
    </p:bg>
    <p:spTree>
      <p:nvGrpSpPr>
        <p:cNvPr id="16" name="Shape 16"/>
        <p:cNvGrpSpPr/>
        <p:nvPr/>
      </p:nvGrpSpPr>
      <p:grpSpPr>
        <a:xfrm>
          <a:off x="0" y="0"/>
          <a:ext cx="0" cy="0"/>
          <a:chOff x="0" y="0"/>
          <a:chExt cx="0" cy="0"/>
        </a:xfrm>
      </p:grpSpPr>
      <p:sp>
        <p:nvSpPr>
          <p:cNvPr id="17" name="Google Shape;17;p4"/>
          <p:cNvSpPr/>
          <p:nvPr/>
        </p:nvSpPr>
        <p:spPr>
          <a:xfrm flipH="1" rot="10800000">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idx="1" type="subTitle"/>
          </p:nvPr>
        </p:nvSpPr>
        <p:spPr>
          <a:xfrm>
            <a:off x="6825175" y="3742225"/>
            <a:ext cx="804300" cy="57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19" name="Google Shape;19;p4"/>
          <p:cNvSpPr txBox="1"/>
          <p:nvPr>
            <p:ph idx="2" type="subTitle"/>
          </p:nvPr>
        </p:nvSpPr>
        <p:spPr>
          <a:xfrm>
            <a:off x="6825175" y="2380050"/>
            <a:ext cx="1108500" cy="57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0" name="Google Shape;20;p4"/>
          <p:cNvSpPr txBox="1"/>
          <p:nvPr>
            <p:ph idx="3" type="subTitle"/>
          </p:nvPr>
        </p:nvSpPr>
        <p:spPr>
          <a:xfrm>
            <a:off x="4189488" y="579250"/>
            <a:ext cx="1394400" cy="57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1" name="Google Shape;21;p4"/>
          <p:cNvSpPr txBox="1"/>
          <p:nvPr>
            <p:ph idx="4" type="subTitle"/>
          </p:nvPr>
        </p:nvSpPr>
        <p:spPr>
          <a:xfrm>
            <a:off x="1392142" y="579250"/>
            <a:ext cx="1146900" cy="57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2" name="Google Shape;22;p4"/>
          <p:cNvSpPr txBox="1"/>
          <p:nvPr>
            <p:ph idx="5" type="subTitle"/>
          </p:nvPr>
        </p:nvSpPr>
        <p:spPr>
          <a:xfrm>
            <a:off x="4181076" y="3742224"/>
            <a:ext cx="1344900" cy="57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3" name="Google Shape;23;p4"/>
          <p:cNvSpPr txBox="1"/>
          <p:nvPr>
            <p:ph idx="6" type="subTitle"/>
          </p:nvPr>
        </p:nvSpPr>
        <p:spPr>
          <a:xfrm>
            <a:off x="1392142" y="1969950"/>
            <a:ext cx="1394400" cy="57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4" name="Google Shape;24;p4"/>
          <p:cNvSpPr txBox="1"/>
          <p:nvPr>
            <p:ph idx="7" type="subTitle"/>
          </p:nvPr>
        </p:nvSpPr>
        <p:spPr>
          <a:xfrm>
            <a:off x="1410724" y="987775"/>
            <a:ext cx="1665600" cy="5724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5" name="Google Shape;25;p4"/>
          <p:cNvSpPr txBox="1"/>
          <p:nvPr>
            <p:ph idx="8" type="subTitle"/>
          </p:nvPr>
        </p:nvSpPr>
        <p:spPr>
          <a:xfrm>
            <a:off x="4199651" y="4148741"/>
            <a:ext cx="1573500" cy="572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26" name="Google Shape;26;p4"/>
          <p:cNvSpPr txBox="1"/>
          <p:nvPr>
            <p:ph idx="9" type="subTitle"/>
          </p:nvPr>
        </p:nvSpPr>
        <p:spPr>
          <a:xfrm>
            <a:off x="1410724" y="2380873"/>
            <a:ext cx="1665600" cy="5724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4"/>
          <p:cNvSpPr txBox="1"/>
          <p:nvPr>
            <p:ph idx="13" type="subTitle"/>
          </p:nvPr>
        </p:nvSpPr>
        <p:spPr>
          <a:xfrm>
            <a:off x="4208074" y="987775"/>
            <a:ext cx="1665600" cy="5724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8" name="Google Shape;28;p4"/>
          <p:cNvSpPr txBox="1"/>
          <p:nvPr>
            <p:ph idx="14" type="subTitle"/>
          </p:nvPr>
        </p:nvSpPr>
        <p:spPr>
          <a:xfrm>
            <a:off x="6843751" y="4148741"/>
            <a:ext cx="1665600" cy="572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29" name="Google Shape;29;p4"/>
          <p:cNvSpPr txBox="1"/>
          <p:nvPr>
            <p:ph idx="15" type="subTitle"/>
          </p:nvPr>
        </p:nvSpPr>
        <p:spPr>
          <a:xfrm>
            <a:off x="6843751" y="2790941"/>
            <a:ext cx="1665600" cy="572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30" name="Google Shape;30;p4"/>
          <p:cNvSpPr txBox="1"/>
          <p:nvPr>
            <p:ph hasCustomPrompt="1" type="title"/>
          </p:nvPr>
        </p:nvSpPr>
        <p:spPr>
          <a:xfrm>
            <a:off x="607642" y="483494"/>
            <a:ext cx="8043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5000">
                <a:solidFill>
                  <a:schemeClr val="accent5"/>
                </a:solidFill>
              </a:defRPr>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4"/>
          <p:cNvSpPr txBox="1"/>
          <p:nvPr>
            <p:ph hasCustomPrompt="1" idx="16" type="title"/>
          </p:nvPr>
        </p:nvSpPr>
        <p:spPr>
          <a:xfrm>
            <a:off x="2988898" y="3646354"/>
            <a:ext cx="12120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5000">
                <a:solidFill>
                  <a:schemeClr val="accent5"/>
                </a:solidFill>
              </a:defRPr>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 name="Google Shape;32;p4"/>
          <p:cNvSpPr txBox="1"/>
          <p:nvPr>
            <p:ph hasCustomPrompt="1" idx="17" type="title"/>
          </p:nvPr>
        </p:nvSpPr>
        <p:spPr>
          <a:xfrm>
            <a:off x="607642" y="1886125"/>
            <a:ext cx="8043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5000">
                <a:solidFill>
                  <a:schemeClr val="accent5"/>
                </a:solidFill>
              </a:defRPr>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4"/>
          <p:cNvSpPr txBox="1"/>
          <p:nvPr>
            <p:ph hasCustomPrompt="1" idx="18" type="title"/>
          </p:nvPr>
        </p:nvSpPr>
        <p:spPr>
          <a:xfrm>
            <a:off x="3333707" y="483494"/>
            <a:ext cx="855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5000">
                <a:solidFill>
                  <a:schemeClr val="accent5"/>
                </a:solidFill>
              </a:defRPr>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hasCustomPrompt="1" idx="19" type="title"/>
          </p:nvPr>
        </p:nvSpPr>
        <p:spPr>
          <a:xfrm>
            <a:off x="5632779" y="3646354"/>
            <a:ext cx="12120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5000">
                <a:solidFill>
                  <a:schemeClr val="accent5"/>
                </a:solidFill>
              </a:defRPr>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4"/>
          <p:cNvSpPr txBox="1"/>
          <p:nvPr>
            <p:ph hasCustomPrompt="1" idx="20" type="title"/>
          </p:nvPr>
        </p:nvSpPr>
        <p:spPr>
          <a:xfrm>
            <a:off x="5632779" y="2283003"/>
            <a:ext cx="12120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5000">
                <a:solidFill>
                  <a:schemeClr val="accent5"/>
                </a:solidFill>
              </a:defRPr>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CUSTOM_13">
    <p:bg>
      <p:bgPr>
        <a:solidFill>
          <a:schemeClr val="accent2"/>
        </a:solidFill>
      </p:bgPr>
    </p:bg>
    <p:spTree>
      <p:nvGrpSpPr>
        <p:cNvPr id="36" name="Shape 36"/>
        <p:cNvGrpSpPr/>
        <p:nvPr/>
      </p:nvGrpSpPr>
      <p:grpSpPr>
        <a:xfrm>
          <a:off x="0" y="0"/>
          <a:ext cx="0" cy="0"/>
          <a:chOff x="0" y="0"/>
          <a:chExt cx="0" cy="0"/>
        </a:xfrm>
      </p:grpSpPr>
      <p:sp>
        <p:nvSpPr>
          <p:cNvPr id="37" name="Google Shape;37;p5"/>
          <p:cNvSpPr/>
          <p:nvPr/>
        </p:nvSpPr>
        <p:spPr>
          <a:xfrm>
            <a:off x="0" y="556000"/>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38" name="Google Shape;38;p5"/>
          <p:cNvSpPr txBox="1"/>
          <p:nvPr>
            <p:ph type="title"/>
          </p:nvPr>
        </p:nvSpPr>
        <p:spPr>
          <a:xfrm>
            <a:off x="856197" y="1666525"/>
            <a:ext cx="2376300" cy="896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solidFill>
                  <a:schemeClr val="accent5"/>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9" name="Google Shape;39;p5"/>
          <p:cNvSpPr txBox="1"/>
          <p:nvPr>
            <p:ph idx="1" type="subTitle"/>
          </p:nvPr>
        </p:nvSpPr>
        <p:spPr>
          <a:xfrm flipH="1">
            <a:off x="856195" y="2760775"/>
            <a:ext cx="3068700" cy="117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dk2"/>
              </a:buClr>
              <a:buSzPts val="1100"/>
              <a:buNone/>
              <a:defRPr>
                <a:solidFill>
                  <a:schemeClr val="dk2"/>
                </a:solidFill>
              </a:defRPr>
            </a:lvl2pPr>
            <a:lvl3pPr lvl="2" rtl="0">
              <a:lnSpc>
                <a:spcPct val="100000"/>
              </a:lnSpc>
              <a:spcBef>
                <a:spcPts val="0"/>
              </a:spcBef>
              <a:spcAft>
                <a:spcPts val="0"/>
              </a:spcAft>
              <a:buClr>
                <a:schemeClr val="dk2"/>
              </a:buClr>
              <a:buSzPts val="1100"/>
              <a:buNone/>
              <a:defRPr>
                <a:solidFill>
                  <a:schemeClr val="dk2"/>
                </a:solidFill>
              </a:defRPr>
            </a:lvl3pPr>
            <a:lvl4pPr lvl="3" rtl="0">
              <a:lnSpc>
                <a:spcPct val="100000"/>
              </a:lnSpc>
              <a:spcBef>
                <a:spcPts val="0"/>
              </a:spcBef>
              <a:spcAft>
                <a:spcPts val="0"/>
              </a:spcAft>
              <a:buClr>
                <a:schemeClr val="dk2"/>
              </a:buClr>
              <a:buSzPts val="1100"/>
              <a:buNone/>
              <a:defRPr>
                <a:solidFill>
                  <a:schemeClr val="dk2"/>
                </a:solidFill>
              </a:defRPr>
            </a:lvl4pPr>
            <a:lvl5pPr lvl="4" rtl="0">
              <a:lnSpc>
                <a:spcPct val="100000"/>
              </a:lnSpc>
              <a:spcBef>
                <a:spcPts val="0"/>
              </a:spcBef>
              <a:spcAft>
                <a:spcPts val="0"/>
              </a:spcAft>
              <a:buClr>
                <a:schemeClr val="dk2"/>
              </a:buClr>
              <a:buSzPts val="1100"/>
              <a:buNone/>
              <a:defRPr>
                <a:solidFill>
                  <a:schemeClr val="dk2"/>
                </a:solidFill>
              </a:defRPr>
            </a:lvl5pPr>
            <a:lvl6pPr lvl="5" rtl="0">
              <a:lnSpc>
                <a:spcPct val="100000"/>
              </a:lnSpc>
              <a:spcBef>
                <a:spcPts val="0"/>
              </a:spcBef>
              <a:spcAft>
                <a:spcPts val="0"/>
              </a:spcAft>
              <a:buClr>
                <a:schemeClr val="dk2"/>
              </a:buClr>
              <a:buSzPts val="1100"/>
              <a:buNone/>
              <a:defRPr>
                <a:solidFill>
                  <a:schemeClr val="dk2"/>
                </a:solidFill>
              </a:defRPr>
            </a:lvl6pPr>
            <a:lvl7pPr lvl="6" rtl="0">
              <a:lnSpc>
                <a:spcPct val="100000"/>
              </a:lnSpc>
              <a:spcBef>
                <a:spcPts val="0"/>
              </a:spcBef>
              <a:spcAft>
                <a:spcPts val="0"/>
              </a:spcAft>
              <a:buClr>
                <a:schemeClr val="dk2"/>
              </a:buClr>
              <a:buSzPts val="1100"/>
              <a:buNone/>
              <a:defRPr>
                <a:solidFill>
                  <a:schemeClr val="dk2"/>
                </a:solidFill>
              </a:defRPr>
            </a:lvl7pPr>
            <a:lvl8pPr lvl="7" rtl="0">
              <a:lnSpc>
                <a:spcPct val="100000"/>
              </a:lnSpc>
              <a:spcBef>
                <a:spcPts val="0"/>
              </a:spcBef>
              <a:spcAft>
                <a:spcPts val="0"/>
              </a:spcAft>
              <a:buClr>
                <a:schemeClr val="dk2"/>
              </a:buClr>
              <a:buSzPts val="1100"/>
              <a:buNone/>
              <a:defRPr>
                <a:solidFill>
                  <a:schemeClr val="dk2"/>
                </a:solidFill>
              </a:defRPr>
            </a:lvl8pPr>
            <a:lvl9pPr lvl="8" rtl="0">
              <a:lnSpc>
                <a:spcPct val="100000"/>
              </a:lnSpc>
              <a:spcBef>
                <a:spcPts val="0"/>
              </a:spcBef>
              <a:spcAft>
                <a:spcPts val="0"/>
              </a:spcAft>
              <a:buClr>
                <a:schemeClr val="dk2"/>
              </a:buClr>
              <a:buSzPts val="1100"/>
              <a:buNone/>
              <a:defRPr>
                <a:solidFill>
                  <a:schemeClr val="dk2"/>
                </a:solidFill>
              </a:defRPr>
            </a:lvl9pPr>
          </a:lstStyle>
          <a:p/>
        </p:txBody>
      </p:sp>
      <p:sp>
        <p:nvSpPr>
          <p:cNvPr id="40" name="Google Shape;40;p5"/>
          <p:cNvSpPr/>
          <p:nvPr/>
        </p:nvSpPr>
        <p:spPr>
          <a:xfrm flipH="1">
            <a:off x="6648725" y="3686950"/>
            <a:ext cx="25347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14_1">
    <p:bg>
      <p:bgPr>
        <a:solidFill>
          <a:schemeClr val="accent2"/>
        </a:solidFill>
      </p:bgPr>
    </p:bg>
    <p:spTree>
      <p:nvGrpSpPr>
        <p:cNvPr id="41" name="Shape 41"/>
        <p:cNvGrpSpPr/>
        <p:nvPr/>
      </p:nvGrpSpPr>
      <p:grpSpPr>
        <a:xfrm>
          <a:off x="0" y="0"/>
          <a:ext cx="0" cy="0"/>
          <a:chOff x="0" y="0"/>
          <a:chExt cx="0" cy="0"/>
        </a:xfrm>
      </p:grpSpPr>
      <p:sp>
        <p:nvSpPr>
          <p:cNvPr id="42" name="Google Shape;42;p6"/>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txBox="1"/>
          <p:nvPr>
            <p:ph idx="1" type="subTitle"/>
          </p:nvPr>
        </p:nvSpPr>
        <p:spPr>
          <a:xfrm>
            <a:off x="5207350" y="3796621"/>
            <a:ext cx="2385000" cy="30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p:txBody>
      </p:sp>
      <p:sp>
        <p:nvSpPr>
          <p:cNvPr id="44" name="Google Shape;44;p6"/>
          <p:cNvSpPr txBox="1"/>
          <p:nvPr>
            <p:ph idx="2" type="subTitle"/>
          </p:nvPr>
        </p:nvSpPr>
        <p:spPr>
          <a:xfrm>
            <a:off x="5207350" y="1957850"/>
            <a:ext cx="2385000" cy="26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p:txBody>
      </p:sp>
      <p:sp>
        <p:nvSpPr>
          <p:cNvPr id="45" name="Google Shape;45;p6"/>
          <p:cNvSpPr txBox="1"/>
          <p:nvPr>
            <p:ph idx="3" type="subTitle"/>
          </p:nvPr>
        </p:nvSpPr>
        <p:spPr>
          <a:xfrm>
            <a:off x="5207350" y="2118475"/>
            <a:ext cx="28875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p:txBody>
      </p:sp>
      <p:sp>
        <p:nvSpPr>
          <p:cNvPr id="46" name="Google Shape;46;p6"/>
          <p:cNvSpPr txBox="1"/>
          <p:nvPr>
            <p:ph idx="4" type="subTitle"/>
          </p:nvPr>
        </p:nvSpPr>
        <p:spPr>
          <a:xfrm>
            <a:off x="5207350" y="3977375"/>
            <a:ext cx="28875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p:txBody>
      </p:sp>
      <p:sp>
        <p:nvSpPr>
          <p:cNvPr id="47" name="Google Shape;47;p6"/>
          <p:cNvSpPr/>
          <p:nvPr/>
        </p:nvSpPr>
        <p:spPr>
          <a:xfrm>
            <a:off x="0" y="3687000"/>
            <a:ext cx="16374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txBox="1"/>
          <p:nvPr>
            <p:ph type="ctrTitle"/>
          </p:nvPr>
        </p:nvSpPr>
        <p:spPr>
          <a:xfrm>
            <a:off x="948600" y="360643"/>
            <a:ext cx="7264500" cy="50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49" name="Google Shape;49;p6"/>
          <p:cNvSpPr txBox="1"/>
          <p:nvPr>
            <p:ph idx="5" type="subTitle"/>
          </p:nvPr>
        </p:nvSpPr>
        <p:spPr>
          <a:xfrm>
            <a:off x="1455675" y="3796625"/>
            <a:ext cx="2661600" cy="30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p:txBody>
      </p:sp>
      <p:sp>
        <p:nvSpPr>
          <p:cNvPr id="50" name="Google Shape;50;p6"/>
          <p:cNvSpPr txBox="1"/>
          <p:nvPr>
            <p:ph idx="6" type="subTitle"/>
          </p:nvPr>
        </p:nvSpPr>
        <p:spPr>
          <a:xfrm>
            <a:off x="1455675" y="1957850"/>
            <a:ext cx="2385000" cy="26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p:txBody>
      </p:sp>
      <p:sp>
        <p:nvSpPr>
          <p:cNvPr id="51" name="Google Shape;51;p6"/>
          <p:cNvSpPr txBox="1"/>
          <p:nvPr>
            <p:ph idx="7" type="subTitle"/>
          </p:nvPr>
        </p:nvSpPr>
        <p:spPr>
          <a:xfrm>
            <a:off x="1455675" y="2118475"/>
            <a:ext cx="28875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p:txBody>
      </p:sp>
      <p:sp>
        <p:nvSpPr>
          <p:cNvPr id="52" name="Google Shape;52;p6"/>
          <p:cNvSpPr txBox="1"/>
          <p:nvPr>
            <p:ph idx="8" type="subTitle"/>
          </p:nvPr>
        </p:nvSpPr>
        <p:spPr>
          <a:xfrm>
            <a:off x="1455675" y="3977375"/>
            <a:ext cx="28875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p:cSld name="CUSTOM_26">
    <p:bg>
      <p:bgPr>
        <a:solidFill>
          <a:schemeClr val="accent2"/>
        </a:solidFill>
      </p:bgPr>
    </p:bg>
    <p:spTree>
      <p:nvGrpSpPr>
        <p:cNvPr id="53" name="Shape 53"/>
        <p:cNvGrpSpPr/>
        <p:nvPr/>
      </p:nvGrpSpPr>
      <p:grpSpPr>
        <a:xfrm>
          <a:off x="0" y="0"/>
          <a:ext cx="0" cy="0"/>
          <a:chOff x="0" y="0"/>
          <a:chExt cx="0" cy="0"/>
        </a:xfrm>
      </p:grpSpPr>
      <p:sp>
        <p:nvSpPr>
          <p:cNvPr id="54" name="Google Shape;54;p7"/>
          <p:cNvSpPr/>
          <p:nvPr/>
        </p:nvSpPr>
        <p:spPr>
          <a:xfrm>
            <a:off x="7365425" y="556000"/>
            <a:ext cx="177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55" name="Google Shape;55;p7"/>
          <p:cNvSpPr txBox="1"/>
          <p:nvPr>
            <p:ph type="title"/>
          </p:nvPr>
        </p:nvSpPr>
        <p:spPr>
          <a:xfrm flipH="1">
            <a:off x="4321203" y="1666525"/>
            <a:ext cx="3966600" cy="896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800"/>
              <a:buNone/>
              <a:defRPr sz="4800">
                <a:solidFill>
                  <a:schemeClr val="accent5"/>
                </a:solidFill>
              </a:defRPr>
            </a:lvl1pPr>
            <a:lvl2pPr lvl="1" rtl="0" algn="r">
              <a:spcBef>
                <a:spcPts val="0"/>
              </a:spcBef>
              <a:spcAft>
                <a:spcPts val="0"/>
              </a:spcAft>
              <a:buClr>
                <a:schemeClr val="lt1"/>
              </a:buClr>
              <a:buSzPts val="2800"/>
              <a:buNone/>
              <a:defRPr>
                <a:solidFill>
                  <a:schemeClr val="lt1"/>
                </a:solidFill>
              </a:defRPr>
            </a:lvl2pPr>
            <a:lvl3pPr lvl="2" rtl="0" algn="r">
              <a:spcBef>
                <a:spcPts val="0"/>
              </a:spcBef>
              <a:spcAft>
                <a:spcPts val="0"/>
              </a:spcAft>
              <a:buClr>
                <a:schemeClr val="lt1"/>
              </a:buClr>
              <a:buSzPts val="2800"/>
              <a:buNone/>
              <a:defRPr>
                <a:solidFill>
                  <a:schemeClr val="lt1"/>
                </a:solidFill>
              </a:defRPr>
            </a:lvl3pPr>
            <a:lvl4pPr lvl="3" rtl="0" algn="r">
              <a:spcBef>
                <a:spcPts val="0"/>
              </a:spcBef>
              <a:spcAft>
                <a:spcPts val="0"/>
              </a:spcAft>
              <a:buClr>
                <a:schemeClr val="lt1"/>
              </a:buClr>
              <a:buSzPts val="2800"/>
              <a:buNone/>
              <a:defRPr>
                <a:solidFill>
                  <a:schemeClr val="lt1"/>
                </a:solidFill>
              </a:defRPr>
            </a:lvl4pPr>
            <a:lvl5pPr lvl="4" rtl="0" algn="r">
              <a:spcBef>
                <a:spcPts val="0"/>
              </a:spcBef>
              <a:spcAft>
                <a:spcPts val="0"/>
              </a:spcAft>
              <a:buClr>
                <a:schemeClr val="lt1"/>
              </a:buClr>
              <a:buSzPts val="2800"/>
              <a:buNone/>
              <a:defRPr>
                <a:solidFill>
                  <a:schemeClr val="lt1"/>
                </a:solidFill>
              </a:defRPr>
            </a:lvl5pPr>
            <a:lvl6pPr lvl="5" rtl="0" algn="r">
              <a:spcBef>
                <a:spcPts val="0"/>
              </a:spcBef>
              <a:spcAft>
                <a:spcPts val="0"/>
              </a:spcAft>
              <a:buClr>
                <a:schemeClr val="lt1"/>
              </a:buClr>
              <a:buSzPts val="2800"/>
              <a:buNone/>
              <a:defRPr>
                <a:solidFill>
                  <a:schemeClr val="lt1"/>
                </a:solidFill>
              </a:defRPr>
            </a:lvl6pPr>
            <a:lvl7pPr lvl="6" rtl="0" algn="r">
              <a:spcBef>
                <a:spcPts val="0"/>
              </a:spcBef>
              <a:spcAft>
                <a:spcPts val="0"/>
              </a:spcAft>
              <a:buClr>
                <a:schemeClr val="lt1"/>
              </a:buClr>
              <a:buSzPts val="2800"/>
              <a:buNone/>
              <a:defRPr>
                <a:solidFill>
                  <a:schemeClr val="lt1"/>
                </a:solidFill>
              </a:defRPr>
            </a:lvl7pPr>
            <a:lvl8pPr lvl="7" rtl="0" algn="r">
              <a:spcBef>
                <a:spcPts val="0"/>
              </a:spcBef>
              <a:spcAft>
                <a:spcPts val="0"/>
              </a:spcAft>
              <a:buClr>
                <a:schemeClr val="lt1"/>
              </a:buClr>
              <a:buSzPts val="2800"/>
              <a:buNone/>
              <a:defRPr>
                <a:solidFill>
                  <a:schemeClr val="lt1"/>
                </a:solidFill>
              </a:defRPr>
            </a:lvl8pPr>
            <a:lvl9pPr lvl="8" rtl="0" algn="r">
              <a:spcBef>
                <a:spcPts val="0"/>
              </a:spcBef>
              <a:spcAft>
                <a:spcPts val="0"/>
              </a:spcAft>
              <a:buClr>
                <a:schemeClr val="lt1"/>
              </a:buClr>
              <a:buSzPts val="2800"/>
              <a:buNone/>
              <a:defRPr>
                <a:solidFill>
                  <a:schemeClr val="lt1"/>
                </a:solidFill>
              </a:defRPr>
            </a:lvl9pPr>
          </a:lstStyle>
          <a:p/>
        </p:txBody>
      </p:sp>
      <p:sp>
        <p:nvSpPr>
          <p:cNvPr id="56" name="Google Shape;56;p7"/>
          <p:cNvSpPr txBox="1"/>
          <p:nvPr>
            <p:ph idx="1" type="subTitle"/>
          </p:nvPr>
        </p:nvSpPr>
        <p:spPr>
          <a:xfrm>
            <a:off x="5219097" y="2760775"/>
            <a:ext cx="30687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100"/>
              <a:buNone/>
              <a:defRPr sz="1200">
                <a:solidFill>
                  <a:schemeClr val="lt1"/>
                </a:solidFill>
              </a:defRPr>
            </a:lvl1pPr>
            <a:lvl2pPr lvl="1" rtl="0" algn="r">
              <a:lnSpc>
                <a:spcPct val="100000"/>
              </a:lnSpc>
              <a:spcBef>
                <a:spcPts val="0"/>
              </a:spcBef>
              <a:spcAft>
                <a:spcPts val="0"/>
              </a:spcAft>
              <a:buClr>
                <a:schemeClr val="lt1"/>
              </a:buClr>
              <a:buSzPts val="1100"/>
              <a:buNone/>
              <a:defRPr>
                <a:solidFill>
                  <a:schemeClr val="lt1"/>
                </a:solidFill>
              </a:defRPr>
            </a:lvl2pPr>
            <a:lvl3pPr lvl="2" rtl="0" algn="r">
              <a:lnSpc>
                <a:spcPct val="100000"/>
              </a:lnSpc>
              <a:spcBef>
                <a:spcPts val="0"/>
              </a:spcBef>
              <a:spcAft>
                <a:spcPts val="0"/>
              </a:spcAft>
              <a:buClr>
                <a:schemeClr val="lt1"/>
              </a:buClr>
              <a:buSzPts val="1100"/>
              <a:buNone/>
              <a:defRPr>
                <a:solidFill>
                  <a:schemeClr val="lt1"/>
                </a:solidFill>
              </a:defRPr>
            </a:lvl3pPr>
            <a:lvl4pPr lvl="3" rtl="0" algn="r">
              <a:lnSpc>
                <a:spcPct val="100000"/>
              </a:lnSpc>
              <a:spcBef>
                <a:spcPts val="0"/>
              </a:spcBef>
              <a:spcAft>
                <a:spcPts val="0"/>
              </a:spcAft>
              <a:buClr>
                <a:schemeClr val="lt1"/>
              </a:buClr>
              <a:buSzPts val="1100"/>
              <a:buNone/>
              <a:defRPr>
                <a:solidFill>
                  <a:schemeClr val="lt1"/>
                </a:solidFill>
              </a:defRPr>
            </a:lvl4pPr>
            <a:lvl5pPr lvl="4" rtl="0" algn="r">
              <a:lnSpc>
                <a:spcPct val="100000"/>
              </a:lnSpc>
              <a:spcBef>
                <a:spcPts val="0"/>
              </a:spcBef>
              <a:spcAft>
                <a:spcPts val="0"/>
              </a:spcAft>
              <a:buClr>
                <a:schemeClr val="lt1"/>
              </a:buClr>
              <a:buSzPts val="1100"/>
              <a:buNone/>
              <a:defRPr>
                <a:solidFill>
                  <a:schemeClr val="lt1"/>
                </a:solidFill>
              </a:defRPr>
            </a:lvl5pPr>
            <a:lvl6pPr lvl="5" rtl="0" algn="r">
              <a:lnSpc>
                <a:spcPct val="100000"/>
              </a:lnSpc>
              <a:spcBef>
                <a:spcPts val="0"/>
              </a:spcBef>
              <a:spcAft>
                <a:spcPts val="0"/>
              </a:spcAft>
              <a:buClr>
                <a:schemeClr val="lt1"/>
              </a:buClr>
              <a:buSzPts val="1100"/>
              <a:buNone/>
              <a:defRPr>
                <a:solidFill>
                  <a:schemeClr val="lt1"/>
                </a:solidFill>
              </a:defRPr>
            </a:lvl6pPr>
            <a:lvl7pPr lvl="6" rtl="0" algn="r">
              <a:lnSpc>
                <a:spcPct val="100000"/>
              </a:lnSpc>
              <a:spcBef>
                <a:spcPts val="0"/>
              </a:spcBef>
              <a:spcAft>
                <a:spcPts val="0"/>
              </a:spcAft>
              <a:buClr>
                <a:schemeClr val="lt1"/>
              </a:buClr>
              <a:buSzPts val="1100"/>
              <a:buNone/>
              <a:defRPr>
                <a:solidFill>
                  <a:schemeClr val="lt1"/>
                </a:solidFill>
              </a:defRPr>
            </a:lvl7pPr>
            <a:lvl8pPr lvl="7" rtl="0" algn="r">
              <a:lnSpc>
                <a:spcPct val="100000"/>
              </a:lnSpc>
              <a:spcBef>
                <a:spcPts val="0"/>
              </a:spcBef>
              <a:spcAft>
                <a:spcPts val="0"/>
              </a:spcAft>
              <a:buClr>
                <a:schemeClr val="lt1"/>
              </a:buClr>
              <a:buSzPts val="1100"/>
              <a:buNone/>
              <a:defRPr>
                <a:solidFill>
                  <a:schemeClr val="lt1"/>
                </a:solidFill>
              </a:defRPr>
            </a:lvl8pPr>
            <a:lvl9pPr lvl="8" rtl="0" algn="r">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
  <p:cSld name="CUSTOM_26_2">
    <p:bg>
      <p:bgPr>
        <a:solidFill>
          <a:schemeClr val="lt1"/>
        </a:solidFill>
      </p:bgPr>
    </p:bg>
    <p:spTree>
      <p:nvGrpSpPr>
        <p:cNvPr id="57" name="Shape 57"/>
        <p:cNvGrpSpPr/>
        <p:nvPr/>
      </p:nvGrpSpPr>
      <p:grpSpPr>
        <a:xfrm>
          <a:off x="0" y="0"/>
          <a:ext cx="0" cy="0"/>
          <a:chOff x="0" y="0"/>
          <a:chExt cx="0" cy="0"/>
        </a:xfrm>
      </p:grpSpPr>
      <p:sp>
        <p:nvSpPr>
          <p:cNvPr id="58" name="Google Shape;58;p8"/>
          <p:cNvSpPr/>
          <p:nvPr/>
        </p:nvSpPr>
        <p:spPr>
          <a:xfrm flipH="1">
            <a:off x="-12" y="2905000"/>
            <a:ext cx="30978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59" name="Google Shape;59;p8"/>
          <p:cNvSpPr txBox="1"/>
          <p:nvPr>
            <p:ph idx="1" type="subTitle"/>
          </p:nvPr>
        </p:nvSpPr>
        <p:spPr>
          <a:xfrm flipH="1">
            <a:off x="1511142" y="2906433"/>
            <a:ext cx="3051000" cy="540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chemeClr val="accent3"/>
                </a:solidFill>
                <a:latin typeface="Staatliches"/>
                <a:ea typeface="Staatliches"/>
                <a:cs typeface="Staatliches"/>
                <a:sym typeface="Staatliches"/>
              </a:defRPr>
            </a:lvl1pPr>
            <a:lvl2pPr lvl="1" rtl="0">
              <a:spcBef>
                <a:spcPts val="1600"/>
              </a:spcBef>
              <a:spcAft>
                <a:spcPts val="0"/>
              </a:spcAft>
              <a:buNone/>
              <a:defRPr sz="1200">
                <a:solidFill>
                  <a:schemeClr val="accent3"/>
                </a:solidFill>
                <a:latin typeface="Staatliches"/>
                <a:ea typeface="Staatliches"/>
                <a:cs typeface="Staatliches"/>
                <a:sym typeface="Staatliches"/>
              </a:defRPr>
            </a:lvl2pPr>
            <a:lvl3pPr lvl="2" rtl="0">
              <a:spcBef>
                <a:spcPts val="1600"/>
              </a:spcBef>
              <a:spcAft>
                <a:spcPts val="0"/>
              </a:spcAft>
              <a:buNone/>
              <a:defRPr sz="1200">
                <a:solidFill>
                  <a:schemeClr val="accent3"/>
                </a:solidFill>
                <a:latin typeface="Staatliches"/>
                <a:ea typeface="Staatliches"/>
                <a:cs typeface="Staatliches"/>
                <a:sym typeface="Staatliches"/>
              </a:defRPr>
            </a:lvl3pPr>
            <a:lvl4pPr lvl="3" rtl="0">
              <a:spcBef>
                <a:spcPts val="1600"/>
              </a:spcBef>
              <a:spcAft>
                <a:spcPts val="0"/>
              </a:spcAft>
              <a:buNone/>
              <a:defRPr sz="1200">
                <a:solidFill>
                  <a:schemeClr val="accent3"/>
                </a:solidFill>
                <a:latin typeface="Staatliches"/>
                <a:ea typeface="Staatliches"/>
                <a:cs typeface="Staatliches"/>
                <a:sym typeface="Staatliches"/>
              </a:defRPr>
            </a:lvl4pPr>
            <a:lvl5pPr lvl="4" rtl="0">
              <a:spcBef>
                <a:spcPts val="1600"/>
              </a:spcBef>
              <a:spcAft>
                <a:spcPts val="0"/>
              </a:spcAft>
              <a:buNone/>
              <a:defRPr sz="1200">
                <a:solidFill>
                  <a:schemeClr val="accent3"/>
                </a:solidFill>
                <a:latin typeface="Staatliches"/>
                <a:ea typeface="Staatliches"/>
                <a:cs typeface="Staatliches"/>
                <a:sym typeface="Staatliches"/>
              </a:defRPr>
            </a:lvl5pPr>
            <a:lvl6pPr lvl="5" rtl="0">
              <a:spcBef>
                <a:spcPts val="1600"/>
              </a:spcBef>
              <a:spcAft>
                <a:spcPts val="0"/>
              </a:spcAft>
              <a:buNone/>
              <a:defRPr sz="1200">
                <a:solidFill>
                  <a:schemeClr val="accent3"/>
                </a:solidFill>
                <a:latin typeface="Staatliches"/>
                <a:ea typeface="Staatliches"/>
                <a:cs typeface="Staatliches"/>
                <a:sym typeface="Staatliches"/>
              </a:defRPr>
            </a:lvl6pPr>
            <a:lvl7pPr lvl="6" rtl="0">
              <a:spcBef>
                <a:spcPts val="1600"/>
              </a:spcBef>
              <a:spcAft>
                <a:spcPts val="0"/>
              </a:spcAft>
              <a:buNone/>
              <a:defRPr sz="1200">
                <a:solidFill>
                  <a:schemeClr val="accent3"/>
                </a:solidFill>
                <a:latin typeface="Staatliches"/>
                <a:ea typeface="Staatliches"/>
                <a:cs typeface="Staatliches"/>
                <a:sym typeface="Staatliches"/>
              </a:defRPr>
            </a:lvl7pPr>
            <a:lvl8pPr lvl="7" rtl="0">
              <a:spcBef>
                <a:spcPts val="1600"/>
              </a:spcBef>
              <a:spcAft>
                <a:spcPts val="0"/>
              </a:spcAft>
              <a:buNone/>
              <a:defRPr sz="1200">
                <a:solidFill>
                  <a:schemeClr val="accent3"/>
                </a:solidFill>
                <a:latin typeface="Staatliches"/>
                <a:ea typeface="Staatliches"/>
                <a:cs typeface="Staatliches"/>
                <a:sym typeface="Staatliches"/>
              </a:defRPr>
            </a:lvl8pPr>
            <a:lvl9pPr lvl="8" rtl="0">
              <a:spcBef>
                <a:spcPts val="1600"/>
              </a:spcBef>
              <a:spcAft>
                <a:spcPts val="1600"/>
              </a:spcAft>
              <a:buNone/>
              <a:defRPr sz="1200">
                <a:solidFill>
                  <a:schemeClr val="accent3"/>
                </a:solidFill>
                <a:latin typeface="Staatliches"/>
                <a:ea typeface="Staatliches"/>
                <a:cs typeface="Staatliches"/>
                <a:sym typeface="Staatliches"/>
              </a:defRPr>
            </a:lvl9pPr>
          </a:lstStyle>
          <a:p/>
        </p:txBody>
      </p:sp>
      <p:sp>
        <p:nvSpPr>
          <p:cNvPr id="60" name="Google Shape;60;p8"/>
          <p:cNvSpPr txBox="1"/>
          <p:nvPr>
            <p:ph idx="2" type="subTitle"/>
          </p:nvPr>
        </p:nvSpPr>
        <p:spPr>
          <a:xfrm flipH="1">
            <a:off x="1511213" y="2084750"/>
            <a:ext cx="3089400" cy="57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rgbClr val="5B3C43"/>
              </a:buClr>
              <a:buSzPts val="1400"/>
              <a:buNone/>
              <a:defRPr sz="1400">
                <a:solidFill>
                  <a:srgbClr val="5B3C43"/>
                </a:solidFill>
              </a:defRPr>
            </a:lvl2pPr>
            <a:lvl3pPr lvl="2" rtl="0">
              <a:lnSpc>
                <a:spcPct val="100000"/>
              </a:lnSpc>
              <a:spcBef>
                <a:spcPts val="0"/>
              </a:spcBef>
              <a:spcAft>
                <a:spcPts val="0"/>
              </a:spcAft>
              <a:buClr>
                <a:srgbClr val="5B3C43"/>
              </a:buClr>
              <a:buSzPts val="1400"/>
              <a:buNone/>
              <a:defRPr sz="1400">
                <a:solidFill>
                  <a:srgbClr val="5B3C43"/>
                </a:solidFill>
              </a:defRPr>
            </a:lvl3pPr>
            <a:lvl4pPr lvl="3" rtl="0">
              <a:lnSpc>
                <a:spcPct val="100000"/>
              </a:lnSpc>
              <a:spcBef>
                <a:spcPts val="0"/>
              </a:spcBef>
              <a:spcAft>
                <a:spcPts val="0"/>
              </a:spcAft>
              <a:buClr>
                <a:srgbClr val="5B3C43"/>
              </a:buClr>
              <a:buSzPts val="1400"/>
              <a:buNone/>
              <a:defRPr sz="1400">
                <a:solidFill>
                  <a:srgbClr val="5B3C43"/>
                </a:solidFill>
              </a:defRPr>
            </a:lvl4pPr>
            <a:lvl5pPr lvl="4" rtl="0">
              <a:lnSpc>
                <a:spcPct val="100000"/>
              </a:lnSpc>
              <a:spcBef>
                <a:spcPts val="0"/>
              </a:spcBef>
              <a:spcAft>
                <a:spcPts val="0"/>
              </a:spcAft>
              <a:buClr>
                <a:srgbClr val="5B3C43"/>
              </a:buClr>
              <a:buSzPts val="1400"/>
              <a:buNone/>
              <a:defRPr sz="1400">
                <a:solidFill>
                  <a:srgbClr val="5B3C43"/>
                </a:solidFill>
              </a:defRPr>
            </a:lvl5pPr>
            <a:lvl6pPr lvl="5" rtl="0">
              <a:lnSpc>
                <a:spcPct val="100000"/>
              </a:lnSpc>
              <a:spcBef>
                <a:spcPts val="0"/>
              </a:spcBef>
              <a:spcAft>
                <a:spcPts val="0"/>
              </a:spcAft>
              <a:buClr>
                <a:srgbClr val="5B3C43"/>
              </a:buClr>
              <a:buSzPts val="1400"/>
              <a:buNone/>
              <a:defRPr sz="1400">
                <a:solidFill>
                  <a:srgbClr val="5B3C43"/>
                </a:solidFill>
              </a:defRPr>
            </a:lvl6pPr>
            <a:lvl7pPr lvl="6" rtl="0">
              <a:lnSpc>
                <a:spcPct val="100000"/>
              </a:lnSpc>
              <a:spcBef>
                <a:spcPts val="0"/>
              </a:spcBef>
              <a:spcAft>
                <a:spcPts val="0"/>
              </a:spcAft>
              <a:buClr>
                <a:srgbClr val="5B3C43"/>
              </a:buClr>
              <a:buSzPts val="1400"/>
              <a:buNone/>
              <a:defRPr sz="1400">
                <a:solidFill>
                  <a:srgbClr val="5B3C43"/>
                </a:solidFill>
              </a:defRPr>
            </a:lvl7pPr>
            <a:lvl8pPr lvl="7" rtl="0">
              <a:lnSpc>
                <a:spcPct val="100000"/>
              </a:lnSpc>
              <a:spcBef>
                <a:spcPts val="0"/>
              </a:spcBef>
              <a:spcAft>
                <a:spcPts val="0"/>
              </a:spcAft>
              <a:buClr>
                <a:srgbClr val="5B3C43"/>
              </a:buClr>
              <a:buSzPts val="1400"/>
              <a:buNone/>
              <a:defRPr sz="1400">
                <a:solidFill>
                  <a:srgbClr val="5B3C43"/>
                </a:solidFill>
              </a:defRPr>
            </a:lvl8pPr>
            <a:lvl9pPr lvl="8" rtl="0">
              <a:lnSpc>
                <a:spcPct val="100000"/>
              </a:lnSpc>
              <a:spcBef>
                <a:spcPts val="0"/>
              </a:spcBef>
              <a:spcAft>
                <a:spcPts val="0"/>
              </a:spcAft>
              <a:buClr>
                <a:srgbClr val="5B3C43"/>
              </a:buClr>
              <a:buSzPts val="1400"/>
              <a:buNone/>
              <a:defRPr sz="1400">
                <a:solidFill>
                  <a:srgbClr val="5B3C4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3">
  <p:cSld name="CUSTOM_26_1">
    <p:bg>
      <p:bgPr>
        <a:solidFill>
          <a:schemeClr val="accent2"/>
        </a:solidFill>
      </p:bgPr>
    </p:bg>
    <p:spTree>
      <p:nvGrpSpPr>
        <p:cNvPr id="61" name="Shape 61"/>
        <p:cNvGrpSpPr/>
        <p:nvPr/>
      </p:nvGrpSpPr>
      <p:grpSpPr>
        <a:xfrm>
          <a:off x="0" y="0"/>
          <a:ext cx="0" cy="0"/>
          <a:chOff x="0" y="0"/>
          <a:chExt cx="0" cy="0"/>
        </a:xfrm>
      </p:grpSpPr>
      <p:sp>
        <p:nvSpPr>
          <p:cNvPr id="62" name="Google Shape;62;p9"/>
          <p:cNvSpPr/>
          <p:nvPr/>
        </p:nvSpPr>
        <p:spPr>
          <a:xfrm flipH="1">
            <a:off x="7755299"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63" name="Google Shape;63;p9"/>
          <p:cNvSpPr txBox="1"/>
          <p:nvPr>
            <p:ph type="title"/>
          </p:nvPr>
        </p:nvSpPr>
        <p:spPr>
          <a:xfrm>
            <a:off x="5646900" y="1753400"/>
            <a:ext cx="2640900" cy="896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solidFill>
                  <a:schemeClr val="accent5"/>
                </a:solidFill>
              </a:defRPr>
            </a:lvl1pPr>
            <a:lvl2pPr lvl="1" rtl="0" algn="r">
              <a:spcBef>
                <a:spcPts val="0"/>
              </a:spcBef>
              <a:spcAft>
                <a:spcPts val="0"/>
              </a:spcAft>
              <a:buClr>
                <a:srgbClr val="62BCBE"/>
              </a:buClr>
              <a:buSzPts val="6000"/>
              <a:buNone/>
              <a:defRPr sz="6000">
                <a:solidFill>
                  <a:srgbClr val="62BCBE"/>
                </a:solidFill>
              </a:defRPr>
            </a:lvl2pPr>
            <a:lvl3pPr lvl="2" rtl="0" algn="r">
              <a:spcBef>
                <a:spcPts val="0"/>
              </a:spcBef>
              <a:spcAft>
                <a:spcPts val="0"/>
              </a:spcAft>
              <a:buClr>
                <a:srgbClr val="62BCBE"/>
              </a:buClr>
              <a:buSzPts val="6000"/>
              <a:buNone/>
              <a:defRPr sz="6000">
                <a:solidFill>
                  <a:srgbClr val="62BCBE"/>
                </a:solidFill>
              </a:defRPr>
            </a:lvl3pPr>
            <a:lvl4pPr lvl="3" rtl="0" algn="r">
              <a:spcBef>
                <a:spcPts val="0"/>
              </a:spcBef>
              <a:spcAft>
                <a:spcPts val="0"/>
              </a:spcAft>
              <a:buClr>
                <a:srgbClr val="62BCBE"/>
              </a:buClr>
              <a:buSzPts val="6000"/>
              <a:buNone/>
              <a:defRPr sz="6000">
                <a:solidFill>
                  <a:srgbClr val="62BCBE"/>
                </a:solidFill>
              </a:defRPr>
            </a:lvl4pPr>
            <a:lvl5pPr lvl="4" rtl="0" algn="r">
              <a:spcBef>
                <a:spcPts val="0"/>
              </a:spcBef>
              <a:spcAft>
                <a:spcPts val="0"/>
              </a:spcAft>
              <a:buClr>
                <a:srgbClr val="62BCBE"/>
              </a:buClr>
              <a:buSzPts val="6000"/>
              <a:buNone/>
              <a:defRPr sz="6000">
                <a:solidFill>
                  <a:srgbClr val="62BCBE"/>
                </a:solidFill>
              </a:defRPr>
            </a:lvl5pPr>
            <a:lvl6pPr lvl="5" rtl="0" algn="r">
              <a:spcBef>
                <a:spcPts val="0"/>
              </a:spcBef>
              <a:spcAft>
                <a:spcPts val="0"/>
              </a:spcAft>
              <a:buClr>
                <a:srgbClr val="62BCBE"/>
              </a:buClr>
              <a:buSzPts val="6000"/>
              <a:buNone/>
              <a:defRPr sz="6000">
                <a:solidFill>
                  <a:srgbClr val="62BCBE"/>
                </a:solidFill>
              </a:defRPr>
            </a:lvl6pPr>
            <a:lvl7pPr lvl="6" rtl="0" algn="r">
              <a:spcBef>
                <a:spcPts val="0"/>
              </a:spcBef>
              <a:spcAft>
                <a:spcPts val="0"/>
              </a:spcAft>
              <a:buClr>
                <a:srgbClr val="62BCBE"/>
              </a:buClr>
              <a:buSzPts val="6000"/>
              <a:buNone/>
              <a:defRPr sz="6000">
                <a:solidFill>
                  <a:srgbClr val="62BCBE"/>
                </a:solidFill>
              </a:defRPr>
            </a:lvl7pPr>
            <a:lvl8pPr lvl="7" rtl="0" algn="r">
              <a:spcBef>
                <a:spcPts val="0"/>
              </a:spcBef>
              <a:spcAft>
                <a:spcPts val="0"/>
              </a:spcAft>
              <a:buClr>
                <a:srgbClr val="62BCBE"/>
              </a:buClr>
              <a:buSzPts val="6000"/>
              <a:buNone/>
              <a:defRPr sz="6000">
                <a:solidFill>
                  <a:srgbClr val="62BCBE"/>
                </a:solidFill>
              </a:defRPr>
            </a:lvl8pPr>
            <a:lvl9pPr lvl="8" rtl="0" algn="r">
              <a:spcBef>
                <a:spcPts val="0"/>
              </a:spcBef>
              <a:spcAft>
                <a:spcPts val="0"/>
              </a:spcAft>
              <a:buClr>
                <a:srgbClr val="62BCBE"/>
              </a:buClr>
              <a:buSzPts val="6000"/>
              <a:buNone/>
              <a:defRPr sz="6000">
                <a:solidFill>
                  <a:srgbClr val="62BCBE"/>
                </a:solidFill>
              </a:defRPr>
            </a:lvl9pPr>
          </a:lstStyle>
          <a:p/>
        </p:txBody>
      </p:sp>
      <p:sp>
        <p:nvSpPr>
          <p:cNvPr id="64" name="Google Shape;64;p9"/>
          <p:cNvSpPr txBox="1"/>
          <p:nvPr>
            <p:ph idx="1" type="subTitle"/>
          </p:nvPr>
        </p:nvSpPr>
        <p:spPr>
          <a:xfrm flipH="1">
            <a:off x="5485100" y="2753100"/>
            <a:ext cx="2802600" cy="1552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200"/>
              <a:buNone/>
              <a:defRPr sz="1200">
                <a:solidFill>
                  <a:schemeClr val="lt1"/>
                </a:solidFill>
              </a:defRPr>
            </a:lvl1pPr>
            <a:lvl2pPr lvl="1" rtl="0" algn="r">
              <a:lnSpc>
                <a:spcPct val="100000"/>
              </a:lnSpc>
              <a:spcBef>
                <a:spcPts val="0"/>
              </a:spcBef>
              <a:spcAft>
                <a:spcPts val="0"/>
              </a:spcAft>
              <a:buClr>
                <a:schemeClr val="lt1"/>
              </a:buClr>
              <a:buSzPts val="1200"/>
              <a:buNone/>
              <a:defRPr sz="1200">
                <a:solidFill>
                  <a:schemeClr val="lt1"/>
                </a:solidFill>
              </a:defRPr>
            </a:lvl2pPr>
            <a:lvl3pPr lvl="2" rtl="0" algn="r">
              <a:lnSpc>
                <a:spcPct val="100000"/>
              </a:lnSpc>
              <a:spcBef>
                <a:spcPts val="0"/>
              </a:spcBef>
              <a:spcAft>
                <a:spcPts val="0"/>
              </a:spcAft>
              <a:buClr>
                <a:schemeClr val="lt1"/>
              </a:buClr>
              <a:buSzPts val="1200"/>
              <a:buNone/>
              <a:defRPr sz="1200">
                <a:solidFill>
                  <a:schemeClr val="lt1"/>
                </a:solidFill>
              </a:defRPr>
            </a:lvl3pPr>
            <a:lvl4pPr lvl="3" rtl="0" algn="r">
              <a:lnSpc>
                <a:spcPct val="100000"/>
              </a:lnSpc>
              <a:spcBef>
                <a:spcPts val="0"/>
              </a:spcBef>
              <a:spcAft>
                <a:spcPts val="0"/>
              </a:spcAft>
              <a:buClr>
                <a:schemeClr val="lt1"/>
              </a:buClr>
              <a:buSzPts val="1200"/>
              <a:buNone/>
              <a:defRPr sz="1200">
                <a:solidFill>
                  <a:schemeClr val="lt1"/>
                </a:solidFill>
              </a:defRPr>
            </a:lvl4pPr>
            <a:lvl5pPr lvl="4" rtl="0" algn="r">
              <a:lnSpc>
                <a:spcPct val="100000"/>
              </a:lnSpc>
              <a:spcBef>
                <a:spcPts val="0"/>
              </a:spcBef>
              <a:spcAft>
                <a:spcPts val="0"/>
              </a:spcAft>
              <a:buClr>
                <a:schemeClr val="lt1"/>
              </a:buClr>
              <a:buSzPts val="1200"/>
              <a:buNone/>
              <a:defRPr sz="1200">
                <a:solidFill>
                  <a:schemeClr val="lt1"/>
                </a:solidFill>
              </a:defRPr>
            </a:lvl5pPr>
            <a:lvl6pPr lvl="5" rtl="0" algn="r">
              <a:lnSpc>
                <a:spcPct val="100000"/>
              </a:lnSpc>
              <a:spcBef>
                <a:spcPts val="0"/>
              </a:spcBef>
              <a:spcAft>
                <a:spcPts val="0"/>
              </a:spcAft>
              <a:buClr>
                <a:schemeClr val="lt1"/>
              </a:buClr>
              <a:buSzPts val="1200"/>
              <a:buNone/>
              <a:defRPr sz="1200">
                <a:solidFill>
                  <a:schemeClr val="lt1"/>
                </a:solidFill>
              </a:defRPr>
            </a:lvl6pPr>
            <a:lvl7pPr lvl="6" rtl="0" algn="r">
              <a:lnSpc>
                <a:spcPct val="100000"/>
              </a:lnSpc>
              <a:spcBef>
                <a:spcPts val="0"/>
              </a:spcBef>
              <a:spcAft>
                <a:spcPts val="0"/>
              </a:spcAft>
              <a:buClr>
                <a:schemeClr val="lt1"/>
              </a:buClr>
              <a:buSzPts val="1200"/>
              <a:buNone/>
              <a:defRPr sz="1200">
                <a:solidFill>
                  <a:schemeClr val="lt1"/>
                </a:solidFill>
              </a:defRPr>
            </a:lvl7pPr>
            <a:lvl8pPr lvl="7" rtl="0" algn="r">
              <a:lnSpc>
                <a:spcPct val="100000"/>
              </a:lnSpc>
              <a:spcBef>
                <a:spcPts val="0"/>
              </a:spcBef>
              <a:spcAft>
                <a:spcPts val="0"/>
              </a:spcAft>
              <a:buClr>
                <a:schemeClr val="lt1"/>
              </a:buClr>
              <a:buSzPts val="1200"/>
              <a:buNone/>
              <a:defRPr sz="1200">
                <a:solidFill>
                  <a:schemeClr val="lt1"/>
                </a:solidFill>
              </a:defRPr>
            </a:lvl8pPr>
            <a:lvl9pPr lvl="8" rtl="0" algn="r">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4">
  <p:cSld name="CUSTOM_26_1_1">
    <p:bg>
      <p:bgPr>
        <a:solidFill>
          <a:schemeClr val="accent2"/>
        </a:solidFill>
      </p:bgPr>
    </p:bg>
    <p:spTree>
      <p:nvGrpSpPr>
        <p:cNvPr id="65" name="Shape 65"/>
        <p:cNvGrpSpPr/>
        <p:nvPr/>
      </p:nvGrpSpPr>
      <p:grpSpPr>
        <a:xfrm>
          <a:off x="0" y="0"/>
          <a:ext cx="0" cy="0"/>
          <a:chOff x="0" y="0"/>
          <a:chExt cx="0" cy="0"/>
        </a:xfrm>
      </p:grpSpPr>
      <p:sp>
        <p:nvSpPr>
          <p:cNvPr id="66" name="Google Shape;66;p10"/>
          <p:cNvSpPr/>
          <p:nvPr/>
        </p:nvSpPr>
        <p:spPr>
          <a:xfrm>
            <a:off x="0"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67" name="Google Shape;67;p10"/>
          <p:cNvSpPr txBox="1"/>
          <p:nvPr>
            <p:ph type="title"/>
          </p:nvPr>
        </p:nvSpPr>
        <p:spPr>
          <a:xfrm flipH="1">
            <a:off x="856199" y="1705548"/>
            <a:ext cx="2640900" cy="8967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solidFill>
                  <a:schemeClr val="accent5"/>
                </a:solidFill>
              </a:defRPr>
            </a:lvl1pPr>
            <a:lvl2pPr lvl="1" rtl="0">
              <a:spcBef>
                <a:spcPts val="0"/>
              </a:spcBef>
              <a:spcAft>
                <a:spcPts val="0"/>
              </a:spcAft>
              <a:buClr>
                <a:srgbClr val="62BCBE"/>
              </a:buClr>
              <a:buSzPts val="6000"/>
              <a:buNone/>
              <a:defRPr sz="6000">
                <a:solidFill>
                  <a:srgbClr val="62BCBE"/>
                </a:solidFill>
              </a:defRPr>
            </a:lvl2pPr>
            <a:lvl3pPr lvl="2" rtl="0">
              <a:spcBef>
                <a:spcPts val="0"/>
              </a:spcBef>
              <a:spcAft>
                <a:spcPts val="0"/>
              </a:spcAft>
              <a:buClr>
                <a:srgbClr val="62BCBE"/>
              </a:buClr>
              <a:buSzPts val="6000"/>
              <a:buNone/>
              <a:defRPr sz="6000">
                <a:solidFill>
                  <a:srgbClr val="62BCBE"/>
                </a:solidFill>
              </a:defRPr>
            </a:lvl3pPr>
            <a:lvl4pPr lvl="3" rtl="0">
              <a:spcBef>
                <a:spcPts val="0"/>
              </a:spcBef>
              <a:spcAft>
                <a:spcPts val="0"/>
              </a:spcAft>
              <a:buClr>
                <a:srgbClr val="62BCBE"/>
              </a:buClr>
              <a:buSzPts val="6000"/>
              <a:buNone/>
              <a:defRPr sz="6000">
                <a:solidFill>
                  <a:srgbClr val="62BCBE"/>
                </a:solidFill>
              </a:defRPr>
            </a:lvl4pPr>
            <a:lvl5pPr lvl="4" rtl="0">
              <a:spcBef>
                <a:spcPts val="0"/>
              </a:spcBef>
              <a:spcAft>
                <a:spcPts val="0"/>
              </a:spcAft>
              <a:buClr>
                <a:srgbClr val="62BCBE"/>
              </a:buClr>
              <a:buSzPts val="6000"/>
              <a:buNone/>
              <a:defRPr sz="6000">
                <a:solidFill>
                  <a:srgbClr val="62BCBE"/>
                </a:solidFill>
              </a:defRPr>
            </a:lvl5pPr>
            <a:lvl6pPr lvl="5" rtl="0">
              <a:spcBef>
                <a:spcPts val="0"/>
              </a:spcBef>
              <a:spcAft>
                <a:spcPts val="0"/>
              </a:spcAft>
              <a:buClr>
                <a:srgbClr val="62BCBE"/>
              </a:buClr>
              <a:buSzPts val="6000"/>
              <a:buNone/>
              <a:defRPr sz="6000">
                <a:solidFill>
                  <a:srgbClr val="62BCBE"/>
                </a:solidFill>
              </a:defRPr>
            </a:lvl6pPr>
            <a:lvl7pPr lvl="6" rtl="0">
              <a:spcBef>
                <a:spcPts val="0"/>
              </a:spcBef>
              <a:spcAft>
                <a:spcPts val="0"/>
              </a:spcAft>
              <a:buClr>
                <a:srgbClr val="62BCBE"/>
              </a:buClr>
              <a:buSzPts val="6000"/>
              <a:buNone/>
              <a:defRPr sz="6000">
                <a:solidFill>
                  <a:srgbClr val="62BCBE"/>
                </a:solidFill>
              </a:defRPr>
            </a:lvl7pPr>
            <a:lvl8pPr lvl="7" rtl="0">
              <a:spcBef>
                <a:spcPts val="0"/>
              </a:spcBef>
              <a:spcAft>
                <a:spcPts val="0"/>
              </a:spcAft>
              <a:buClr>
                <a:srgbClr val="62BCBE"/>
              </a:buClr>
              <a:buSzPts val="6000"/>
              <a:buNone/>
              <a:defRPr sz="6000">
                <a:solidFill>
                  <a:srgbClr val="62BCBE"/>
                </a:solidFill>
              </a:defRPr>
            </a:lvl8pPr>
            <a:lvl9pPr lvl="8" rtl="0">
              <a:spcBef>
                <a:spcPts val="0"/>
              </a:spcBef>
              <a:spcAft>
                <a:spcPts val="0"/>
              </a:spcAft>
              <a:buClr>
                <a:srgbClr val="62BCBE"/>
              </a:buClr>
              <a:buSzPts val="6000"/>
              <a:buNone/>
              <a:defRPr sz="6000">
                <a:solidFill>
                  <a:srgbClr val="62BCBE"/>
                </a:solidFill>
              </a:defRPr>
            </a:lvl9pPr>
          </a:lstStyle>
          <a:p/>
        </p:txBody>
      </p:sp>
      <p:sp>
        <p:nvSpPr>
          <p:cNvPr id="68" name="Google Shape;68;p10"/>
          <p:cNvSpPr txBox="1"/>
          <p:nvPr>
            <p:ph idx="1" type="subTitle"/>
          </p:nvPr>
        </p:nvSpPr>
        <p:spPr>
          <a:xfrm>
            <a:off x="856300" y="2747325"/>
            <a:ext cx="2799000" cy="155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1pPr>
            <a:lvl2pPr indent="-298450" lvl="1" marL="91440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2pPr>
            <a:lvl3pPr indent="-298450" lvl="2" marL="137160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3pPr>
            <a:lvl4pPr indent="-298450" lvl="3" marL="182880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4pPr>
            <a:lvl5pPr indent="-298450" lvl="4" marL="228600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5pPr>
            <a:lvl6pPr indent="-298450" lvl="5" marL="274320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6pPr>
            <a:lvl7pPr indent="-298450" lvl="6" marL="320040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7pPr>
            <a:lvl8pPr indent="-298450" lvl="7" marL="365760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8pPr>
            <a:lvl9pPr indent="-298450" lvl="8" marL="4114800" rtl="0">
              <a:lnSpc>
                <a:spcPct val="115000"/>
              </a:lnSpc>
              <a:spcBef>
                <a:spcPts val="1600"/>
              </a:spcBef>
              <a:spcAft>
                <a:spcPts val="160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comments" Target="../comments/commen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omments" Target="../comments/comment3.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0.png"/><Relationship Id="rId8"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0"/>
          <p:cNvSpPr txBox="1"/>
          <p:nvPr>
            <p:ph idx="1" type="subTitle"/>
          </p:nvPr>
        </p:nvSpPr>
        <p:spPr>
          <a:xfrm>
            <a:off x="433000" y="77125"/>
            <a:ext cx="82407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Abel"/>
                <a:ea typeface="Abel"/>
                <a:cs typeface="Abel"/>
                <a:sym typeface="Abel"/>
              </a:rPr>
              <a:t>Team: Kush Gulati, Annie Hirsch, Noah Lanier, Nathan Warren</a:t>
            </a:r>
            <a:endParaRPr b="1" sz="2400">
              <a:solidFill>
                <a:schemeClr val="lt1"/>
              </a:solidFill>
              <a:latin typeface="Abel"/>
              <a:ea typeface="Abel"/>
              <a:cs typeface="Abel"/>
              <a:sym typeface="Abel"/>
            </a:endParaRPr>
          </a:p>
        </p:txBody>
      </p:sp>
      <p:sp>
        <p:nvSpPr>
          <p:cNvPr id="118" name="Google Shape;118;p20"/>
          <p:cNvSpPr txBox="1"/>
          <p:nvPr>
            <p:ph type="ctrTitle"/>
          </p:nvPr>
        </p:nvSpPr>
        <p:spPr>
          <a:xfrm>
            <a:off x="3684675" y="2874950"/>
            <a:ext cx="5355300" cy="2039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sz="4200"/>
          </a:p>
          <a:p>
            <a:pPr indent="0" lvl="0" marL="0" rtl="0" algn="r">
              <a:spcBef>
                <a:spcPts val="0"/>
              </a:spcBef>
              <a:spcAft>
                <a:spcPts val="0"/>
              </a:spcAft>
              <a:buNone/>
            </a:pPr>
            <a:r>
              <a:rPr lang="en" sz="4200">
                <a:solidFill>
                  <a:schemeClr val="accent6"/>
                </a:solidFill>
              </a:rPr>
              <a:t>Team 4: </a:t>
            </a:r>
            <a:endParaRPr sz="4200">
              <a:solidFill>
                <a:schemeClr val="accent6"/>
              </a:solidFill>
            </a:endParaRPr>
          </a:p>
          <a:p>
            <a:pPr indent="0" lvl="0" marL="0" rtl="0" algn="r">
              <a:spcBef>
                <a:spcPts val="0"/>
              </a:spcBef>
              <a:spcAft>
                <a:spcPts val="0"/>
              </a:spcAft>
              <a:buNone/>
            </a:pPr>
            <a:r>
              <a:rPr lang="en" sz="4200">
                <a:solidFill>
                  <a:schemeClr val="accent2"/>
                </a:solidFill>
              </a:rPr>
              <a:t>Human Activity Recognition </a:t>
            </a:r>
            <a:r>
              <a:rPr lang="en" sz="4200">
                <a:solidFill>
                  <a:schemeClr val="accent6"/>
                </a:solidFill>
              </a:rPr>
              <a:t>Using Physiological data from  Wearables</a:t>
            </a:r>
            <a:endParaRPr sz="4200">
              <a:solidFill>
                <a:schemeClr val="accent6"/>
              </a:solidFill>
            </a:endParaRPr>
          </a:p>
        </p:txBody>
      </p:sp>
      <p:sp>
        <p:nvSpPr>
          <p:cNvPr id="119" name="Google Shape;119;p20"/>
          <p:cNvSpPr txBox="1"/>
          <p:nvPr/>
        </p:nvSpPr>
        <p:spPr>
          <a:xfrm>
            <a:off x="424950" y="477550"/>
            <a:ext cx="49758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Abel"/>
                <a:ea typeface="Abel"/>
                <a:cs typeface="Abel"/>
                <a:sym typeface="Abel"/>
              </a:rPr>
              <a:t>Project Manager: Brinnae Bent</a:t>
            </a:r>
            <a:endParaRPr b="1" sz="2400">
              <a:solidFill>
                <a:schemeClr val="lt1"/>
              </a:solidFill>
              <a:latin typeface="Abel"/>
              <a:ea typeface="Abel"/>
              <a:cs typeface="Abel"/>
              <a:sym typeface="Abel"/>
            </a:endParaRPr>
          </a:p>
        </p:txBody>
      </p:sp>
      <p:pic>
        <p:nvPicPr>
          <p:cNvPr id="120" name="Google Shape;120;p20"/>
          <p:cNvPicPr preferRelativeResize="0"/>
          <p:nvPr/>
        </p:nvPicPr>
        <p:blipFill>
          <a:blip r:embed="rId3">
            <a:alphaModFix/>
          </a:blip>
          <a:stretch>
            <a:fillRect/>
          </a:stretch>
        </p:blipFill>
        <p:spPr>
          <a:xfrm>
            <a:off x="265300" y="1588525"/>
            <a:ext cx="2713951" cy="3192426"/>
          </a:xfrm>
          <a:prstGeom prst="rect">
            <a:avLst/>
          </a:prstGeom>
          <a:noFill/>
          <a:ln>
            <a:noFill/>
          </a:ln>
        </p:spPr>
      </p:pic>
      <p:sp>
        <p:nvSpPr>
          <p:cNvPr id="121" name="Google Shape;121;p20"/>
          <p:cNvSpPr txBox="1"/>
          <p:nvPr/>
        </p:nvSpPr>
        <p:spPr>
          <a:xfrm>
            <a:off x="424950" y="967513"/>
            <a:ext cx="49758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Abel"/>
                <a:ea typeface="Abel"/>
                <a:cs typeface="Abel"/>
                <a:sym typeface="Abel"/>
              </a:rPr>
              <a:t>Project Lead: Dr. Jessilyn Dunn</a:t>
            </a:r>
            <a:endParaRPr b="1" sz="2400">
              <a:solidFill>
                <a:schemeClr val="lt1"/>
              </a:solidFill>
              <a:latin typeface="Abel"/>
              <a:ea typeface="Abel"/>
              <a:cs typeface="Abel"/>
              <a:sym typeface="A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9"/>
          <p:cNvSpPr txBox="1"/>
          <p:nvPr>
            <p:ph type="ctrTitle"/>
          </p:nvPr>
        </p:nvSpPr>
        <p:spPr>
          <a:xfrm>
            <a:off x="1482000" y="2844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Data Acquisition</a:t>
            </a:r>
            <a:endParaRPr sz="3600"/>
          </a:p>
          <a:p>
            <a:pPr indent="0" lvl="0" marL="0" rtl="0" algn="l">
              <a:spcBef>
                <a:spcPts val="0"/>
              </a:spcBef>
              <a:spcAft>
                <a:spcPts val="0"/>
              </a:spcAft>
              <a:buNone/>
            </a:pPr>
            <a:r>
              <a:t/>
            </a:r>
            <a:endParaRPr/>
          </a:p>
        </p:txBody>
      </p:sp>
      <p:sp>
        <p:nvSpPr>
          <p:cNvPr id="240" name="Google Shape;240;p29"/>
          <p:cNvSpPr txBox="1"/>
          <p:nvPr>
            <p:ph idx="1" type="subTitle"/>
          </p:nvPr>
        </p:nvSpPr>
        <p:spPr>
          <a:xfrm>
            <a:off x="932400" y="1115677"/>
            <a:ext cx="7670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are using the </a:t>
            </a:r>
            <a:r>
              <a:rPr lang="en" sz="1800">
                <a:solidFill>
                  <a:schemeClr val="accent6"/>
                </a:solidFill>
              </a:rPr>
              <a:t>Empatica E4,</a:t>
            </a:r>
            <a:r>
              <a:rPr lang="en" sz="1800"/>
              <a:t> a research-grade wearable, over consumer-grade wearables because of the: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solidFill>
                  <a:schemeClr val="accent6"/>
                </a:solidFill>
              </a:rPr>
              <a:t>High sampling rate:</a:t>
            </a:r>
            <a:r>
              <a:rPr lang="en" sz="1800"/>
              <a:t> Empatica sensors read up to 64x per second, compared to Apple Watch’s 12x per minute.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solidFill>
                  <a:schemeClr val="accent6"/>
                </a:solidFill>
              </a:rPr>
              <a:t>Variety of sensors: </a:t>
            </a:r>
            <a:r>
              <a:rPr lang="en" sz="1800"/>
              <a:t>the electrodermal activity, skin temperature, and other </a:t>
            </a:r>
            <a:r>
              <a:rPr i="1" lang="en" sz="1800">
                <a:solidFill>
                  <a:srgbClr val="F3F3F3"/>
                </a:solidFill>
              </a:rPr>
              <a:t>physiological sensors</a:t>
            </a:r>
            <a:r>
              <a:rPr i="1" lang="en" sz="1800"/>
              <a:t> </a:t>
            </a:r>
            <a:r>
              <a:rPr lang="en" sz="1800"/>
              <a:t>are not common in consumer-grade wearables.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solidFill>
                  <a:schemeClr val="accent6"/>
                </a:solidFill>
              </a:rPr>
              <a:t>Access to raw signal data:</a:t>
            </a:r>
            <a:r>
              <a:rPr lang="en" sz="1800"/>
              <a:t> consumer-grade wearables preprocess (and aggregate) the data within the hardware to save </a:t>
            </a:r>
            <a:r>
              <a:rPr lang="en" sz="1800"/>
              <a:t>memory</a:t>
            </a:r>
            <a:r>
              <a:rPr lang="en" sz="1800"/>
              <a:t> and hide proprietary algorithms.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241" name="Google Shape;241;p29"/>
          <p:cNvGrpSpPr/>
          <p:nvPr/>
        </p:nvGrpSpPr>
        <p:grpSpPr>
          <a:xfrm>
            <a:off x="359708" y="2153453"/>
            <a:ext cx="554794" cy="548929"/>
            <a:chOff x="3725723" y="2455776"/>
            <a:chExt cx="354977" cy="351202"/>
          </a:xfrm>
        </p:grpSpPr>
        <p:sp>
          <p:nvSpPr>
            <p:cNvPr id="242" name="Google Shape;242;p29"/>
            <p:cNvSpPr/>
            <p:nvPr/>
          </p:nvSpPr>
          <p:spPr>
            <a:xfrm>
              <a:off x="3979248" y="2643109"/>
              <a:ext cx="40895" cy="40895"/>
            </a:xfrm>
            <a:custGeom>
              <a:rect b="b" l="l" r="r" t="t"/>
              <a:pathLst>
                <a:path extrusionOk="0" h="1560" w="1560">
                  <a:moveTo>
                    <a:pt x="1" y="0"/>
                  </a:moveTo>
                  <a:lnTo>
                    <a:pt x="997" y="1559"/>
                  </a:lnTo>
                  <a:lnTo>
                    <a:pt x="1560" y="1559"/>
                  </a:lnTo>
                  <a:cubicBezTo>
                    <a:pt x="1560" y="693"/>
                    <a:pt x="853"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243" name="Google Shape;243;p29"/>
            <p:cNvSpPr/>
            <p:nvPr/>
          </p:nvSpPr>
          <p:spPr>
            <a:xfrm>
              <a:off x="3938012" y="2643109"/>
              <a:ext cx="67373" cy="40502"/>
            </a:xfrm>
            <a:custGeom>
              <a:rect b="b" l="l" r="r" t="t"/>
              <a:pathLst>
                <a:path extrusionOk="0" h="1545" w="2570">
                  <a:moveTo>
                    <a:pt x="1574" y="0"/>
                  </a:moveTo>
                  <a:cubicBezTo>
                    <a:pt x="708" y="0"/>
                    <a:pt x="15" y="693"/>
                    <a:pt x="0" y="1545"/>
                  </a:cubicBezTo>
                  <a:lnTo>
                    <a:pt x="2570" y="1545"/>
                  </a:lnTo>
                  <a:cubicBezTo>
                    <a:pt x="2570" y="693"/>
                    <a:pt x="2122" y="0"/>
                    <a:pt x="15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244" name="Google Shape;244;p29"/>
            <p:cNvSpPr/>
            <p:nvPr/>
          </p:nvSpPr>
          <p:spPr>
            <a:xfrm>
              <a:off x="3978514" y="2575736"/>
              <a:ext cx="22728" cy="45064"/>
            </a:xfrm>
            <a:custGeom>
              <a:rect b="b" l="l" r="r" t="t"/>
              <a:pathLst>
                <a:path extrusionOk="0" h="1719" w="867">
                  <a:moveTo>
                    <a:pt x="0" y="1"/>
                  </a:moveTo>
                  <a:lnTo>
                    <a:pt x="0" y="1719"/>
                  </a:lnTo>
                  <a:cubicBezTo>
                    <a:pt x="476" y="1719"/>
                    <a:pt x="866" y="1329"/>
                    <a:pt x="866" y="867"/>
                  </a:cubicBezTo>
                  <a:cubicBezTo>
                    <a:pt x="866" y="391"/>
                    <a:pt x="476"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245" name="Google Shape;245;p29"/>
            <p:cNvSpPr/>
            <p:nvPr/>
          </p:nvSpPr>
          <p:spPr>
            <a:xfrm>
              <a:off x="3827516" y="2643109"/>
              <a:ext cx="41262" cy="40895"/>
            </a:xfrm>
            <a:custGeom>
              <a:rect b="b" l="l" r="r" t="t"/>
              <a:pathLst>
                <a:path extrusionOk="0" h="1560" w="1574">
                  <a:moveTo>
                    <a:pt x="0" y="0"/>
                  </a:moveTo>
                  <a:lnTo>
                    <a:pt x="996" y="1559"/>
                  </a:lnTo>
                  <a:lnTo>
                    <a:pt x="1574" y="1559"/>
                  </a:lnTo>
                  <a:cubicBezTo>
                    <a:pt x="1559" y="693"/>
                    <a:pt x="852"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246" name="Google Shape;246;p29"/>
            <p:cNvSpPr/>
            <p:nvPr/>
          </p:nvSpPr>
          <p:spPr>
            <a:xfrm>
              <a:off x="3786253" y="2643109"/>
              <a:ext cx="67399" cy="40502"/>
            </a:xfrm>
            <a:custGeom>
              <a:rect b="b" l="l" r="r" t="t"/>
              <a:pathLst>
                <a:path extrusionOk="0" h="1545" w="2571">
                  <a:moveTo>
                    <a:pt x="1574" y="0"/>
                  </a:moveTo>
                  <a:cubicBezTo>
                    <a:pt x="708" y="0"/>
                    <a:pt x="15" y="693"/>
                    <a:pt x="1" y="1545"/>
                  </a:cubicBezTo>
                  <a:lnTo>
                    <a:pt x="2570" y="1545"/>
                  </a:lnTo>
                  <a:cubicBezTo>
                    <a:pt x="2570" y="693"/>
                    <a:pt x="2123" y="0"/>
                    <a:pt x="15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247" name="Google Shape;247;p29"/>
            <p:cNvSpPr/>
            <p:nvPr/>
          </p:nvSpPr>
          <p:spPr>
            <a:xfrm>
              <a:off x="3827122" y="2575736"/>
              <a:ext cx="22361" cy="45064"/>
            </a:xfrm>
            <a:custGeom>
              <a:rect b="b" l="l" r="r" t="t"/>
              <a:pathLst>
                <a:path extrusionOk="0" h="1719" w="853">
                  <a:moveTo>
                    <a:pt x="1" y="1"/>
                  </a:moveTo>
                  <a:lnTo>
                    <a:pt x="1" y="1719"/>
                  </a:lnTo>
                  <a:cubicBezTo>
                    <a:pt x="463" y="1719"/>
                    <a:pt x="853" y="1329"/>
                    <a:pt x="853" y="867"/>
                  </a:cubicBezTo>
                  <a:cubicBezTo>
                    <a:pt x="853" y="391"/>
                    <a:pt x="463"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248" name="Google Shape;248;p29"/>
            <p:cNvSpPr/>
            <p:nvPr/>
          </p:nvSpPr>
          <p:spPr>
            <a:xfrm>
              <a:off x="3903198" y="2644996"/>
              <a:ext cx="55261" cy="55261"/>
            </a:xfrm>
            <a:custGeom>
              <a:rect b="b" l="l" r="r" t="t"/>
              <a:pathLst>
                <a:path extrusionOk="0" h="2108" w="2108">
                  <a:moveTo>
                    <a:pt x="0" y="0"/>
                  </a:moveTo>
                  <a:lnTo>
                    <a:pt x="1256" y="2108"/>
                  </a:lnTo>
                  <a:lnTo>
                    <a:pt x="2108" y="2108"/>
                  </a:lnTo>
                  <a:cubicBezTo>
                    <a:pt x="2108" y="953"/>
                    <a:pt x="1170"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249" name="Google Shape;249;p29"/>
            <p:cNvSpPr/>
            <p:nvPr/>
          </p:nvSpPr>
          <p:spPr>
            <a:xfrm>
              <a:off x="3847937" y="2644996"/>
              <a:ext cx="88213" cy="55261"/>
            </a:xfrm>
            <a:custGeom>
              <a:rect b="b" l="l" r="r" t="t"/>
              <a:pathLst>
                <a:path extrusionOk="0" h="2108" w="3365">
                  <a:moveTo>
                    <a:pt x="2108" y="0"/>
                  </a:moveTo>
                  <a:cubicBezTo>
                    <a:pt x="954" y="0"/>
                    <a:pt x="1" y="953"/>
                    <a:pt x="1" y="2108"/>
                  </a:cubicBezTo>
                  <a:lnTo>
                    <a:pt x="3364" y="2108"/>
                  </a:lnTo>
                  <a:cubicBezTo>
                    <a:pt x="3364" y="953"/>
                    <a:pt x="2801" y="0"/>
                    <a:pt x="21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250" name="Google Shape;250;p29"/>
            <p:cNvSpPr/>
            <p:nvPr/>
          </p:nvSpPr>
          <p:spPr>
            <a:xfrm>
              <a:off x="3903565" y="2561737"/>
              <a:ext cx="30698" cy="60950"/>
            </a:xfrm>
            <a:custGeom>
              <a:rect b="b" l="l" r="r" t="t"/>
              <a:pathLst>
                <a:path extrusionOk="0" h="2325" w="1171">
                  <a:moveTo>
                    <a:pt x="1" y="1"/>
                  </a:moveTo>
                  <a:lnTo>
                    <a:pt x="1" y="2325"/>
                  </a:lnTo>
                  <a:cubicBezTo>
                    <a:pt x="650" y="2325"/>
                    <a:pt x="1170" y="1805"/>
                    <a:pt x="1170" y="1170"/>
                  </a:cubicBezTo>
                  <a:cubicBezTo>
                    <a:pt x="1170" y="520"/>
                    <a:pt x="650"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251" name="Google Shape;251;p29"/>
            <p:cNvSpPr/>
            <p:nvPr/>
          </p:nvSpPr>
          <p:spPr>
            <a:xfrm>
              <a:off x="3872553" y="2561737"/>
              <a:ext cx="46191" cy="60950"/>
            </a:xfrm>
            <a:custGeom>
              <a:rect b="b" l="l" r="r" t="t"/>
              <a:pathLst>
                <a:path extrusionOk="0" h="2325" w="1762">
                  <a:moveTo>
                    <a:pt x="1155" y="1"/>
                  </a:moveTo>
                  <a:cubicBezTo>
                    <a:pt x="520" y="1"/>
                    <a:pt x="0" y="520"/>
                    <a:pt x="0" y="1170"/>
                  </a:cubicBezTo>
                  <a:cubicBezTo>
                    <a:pt x="0" y="1805"/>
                    <a:pt x="520" y="2325"/>
                    <a:pt x="1155" y="2325"/>
                  </a:cubicBezTo>
                  <a:lnTo>
                    <a:pt x="1184" y="2325"/>
                  </a:lnTo>
                  <a:cubicBezTo>
                    <a:pt x="1501" y="2310"/>
                    <a:pt x="1761" y="1805"/>
                    <a:pt x="1761" y="1170"/>
                  </a:cubicBezTo>
                  <a:cubicBezTo>
                    <a:pt x="1761" y="535"/>
                    <a:pt x="1516" y="15"/>
                    <a:pt x="11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252" name="Google Shape;252;p29"/>
            <p:cNvSpPr/>
            <p:nvPr/>
          </p:nvSpPr>
          <p:spPr>
            <a:xfrm>
              <a:off x="3797237" y="2575736"/>
              <a:ext cx="37120" cy="45064"/>
            </a:xfrm>
            <a:custGeom>
              <a:rect b="b" l="l" r="r" t="t"/>
              <a:pathLst>
                <a:path extrusionOk="0" h="1719" w="1416">
                  <a:moveTo>
                    <a:pt x="1141" y="1"/>
                  </a:moveTo>
                  <a:cubicBezTo>
                    <a:pt x="0" y="1"/>
                    <a:pt x="0" y="1719"/>
                    <a:pt x="1141" y="1719"/>
                  </a:cubicBezTo>
                  <a:cubicBezTo>
                    <a:pt x="1285" y="1719"/>
                    <a:pt x="1415" y="1329"/>
                    <a:pt x="1415" y="867"/>
                  </a:cubicBezTo>
                  <a:cubicBezTo>
                    <a:pt x="1415" y="391"/>
                    <a:pt x="1285" y="1"/>
                    <a:pt x="1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253" name="Google Shape;253;p29"/>
            <p:cNvSpPr/>
            <p:nvPr/>
          </p:nvSpPr>
          <p:spPr>
            <a:xfrm>
              <a:off x="3948603" y="2575736"/>
              <a:ext cx="37487" cy="45064"/>
            </a:xfrm>
            <a:custGeom>
              <a:rect b="b" l="l" r="r" t="t"/>
              <a:pathLst>
                <a:path extrusionOk="0" h="1719" w="1430">
                  <a:moveTo>
                    <a:pt x="1141" y="1"/>
                  </a:moveTo>
                  <a:cubicBezTo>
                    <a:pt x="1" y="1"/>
                    <a:pt x="1" y="1719"/>
                    <a:pt x="1141" y="1719"/>
                  </a:cubicBezTo>
                  <a:cubicBezTo>
                    <a:pt x="1300" y="1719"/>
                    <a:pt x="1430" y="1329"/>
                    <a:pt x="1430" y="867"/>
                  </a:cubicBezTo>
                  <a:cubicBezTo>
                    <a:pt x="1430" y="391"/>
                    <a:pt x="1300" y="1"/>
                    <a:pt x="1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254" name="Google Shape;254;p29"/>
            <p:cNvSpPr/>
            <p:nvPr/>
          </p:nvSpPr>
          <p:spPr>
            <a:xfrm>
              <a:off x="3725723" y="2455776"/>
              <a:ext cx="354977" cy="351202"/>
            </a:xfrm>
            <a:custGeom>
              <a:rect b="b" l="l" r="r" t="t"/>
              <a:pathLst>
                <a:path extrusionOk="0" h="13397" w="13541">
                  <a:moveTo>
                    <a:pt x="6987" y="1156"/>
                  </a:moveTo>
                  <a:cubicBezTo>
                    <a:pt x="9874" y="1271"/>
                    <a:pt x="12198" y="3595"/>
                    <a:pt x="12314" y="6482"/>
                  </a:cubicBezTo>
                  <a:lnTo>
                    <a:pt x="11794" y="6482"/>
                  </a:lnTo>
                  <a:cubicBezTo>
                    <a:pt x="11520" y="6482"/>
                    <a:pt x="11520" y="6915"/>
                    <a:pt x="11794" y="6915"/>
                  </a:cubicBezTo>
                  <a:lnTo>
                    <a:pt x="12314" y="6915"/>
                  </a:lnTo>
                  <a:cubicBezTo>
                    <a:pt x="12198" y="9802"/>
                    <a:pt x="9874" y="12112"/>
                    <a:pt x="6987" y="12227"/>
                  </a:cubicBezTo>
                  <a:lnTo>
                    <a:pt x="6987" y="11722"/>
                  </a:lnTo>
                  <a:cubicBezTo>
                    <a:pt x="6987" y="11578"/>
                    <a:pt x="6879" y="11506"/>
                    <a:pt x="6770" y="11506"/>
                  </a:cubicBezTo>
                  <a:cubicBezTo>
                    <a:pt x="6662" y="11506"/>
                    <a:pt x="6554" y="11578"/>
                    <a:pt x="6554" y="11722"/>
                  </a:cubicBezTo>
                  <a:lnTo>
                    <a:pt x="6554" y="12227"/>
                  </a:lnTo>
                  <a:cubicBezTo>
                    <a:pt x="3667" y="12112"/>
                    <a:pt x="1357" y="9788"/>
                    <a:pt x="1242" y="6901"/>
                  </a:cubicBezTo>
                  <a:lnTo>
                    <a:pt x="1747" y="6901"/>
                  </a:lnTo>
                  <a:cubicBezTo>
                    <a:pt x="2036" y="6901"/>
                    <a:pt x="2036" y="6482"/>
                    <a:pt x="1747" y="6482"/>
                  </a:cubicBezTo>
                  <a:lnTo>
                    <a:pt x="1242" y="6482"/>
                  </a:lnTo>
                  <a:cubicBezTo>
                    <a:pt x="1357" y="3581"/>
                    <a:pt x="3667" y="1271"/>
                    <a:pt x="6554" y="1156"/>
                  </a:cubicBezTo>
                  <a:lnTo>
                    <a:pt x="6554" y="1661"/>
                  </a:lnTo>
                  <a:cubicBezTo>
                    <a:pt x="6554" y="1805"/>
                    <a:pt x="6662" y="1877"/>
                    <a:pt x="6770" y="1877"/>
                  </a:cubicBezTo>
                  <a:cubicBezTo>
                    <a:pt x="6879" y="1877"/>
                    <a:pt x="6987" y="1805"/>
                    <a:pt x="6987" y="1661"/>
                  </a:cubicBezTo>
                  <a:lnTo>
                    <a:pt x="6987" y="1156"/>
                  </a:lnTo>
                  <a:close/>
                  <a:moveTo>
                    <a:pt x="6770" y="1"/>
                  </a:moveTo>
                  <a:cubicBezTo>
                    <a:pt x="6662" y="1"/>
                    <a:pt x="6554" y="73"/>
                    <a:pt x="6554" y="217"/>
                  </a:cubicBezTo>
                  <a:lnTo>
                    <a:pt x="6554" y="737"/>
                  </a:lnTo>
                  <a:cubicBezTo>
                    <a:pt x="3436" y="852"/>
                    <a:pt x="924" y="3350"/>
                    <a:pt x="809" y="6482"/>
                  </a:cubicBezTo>
                  <a:lnTo>
                    <a:pt x="289" y="6482"/>
                  </a:lnTo>
                  <a:cubicBezTo>
                    <a:pt x="0" y="6482"/>
                    <a:pt x="0" y="6915"/>
                    <a:pt x="289" y="6915"/>
                  </a:cubicBezTo>
                  <a:lnTo>
                    <a:pt x="809" y="6915"/>
                  </a:lnTo>
                  <a:cubicBezTo>
                    <a:pt x="924" y="10033"/>
                    <a:pt x="3436" y="12545"/>
                    <a:pt x="6554" y="12661"/>
                  </a:cubicBezTo>
                  <a:lnTo>
                    <a:pt x="6554" y="13180"/>
                  </a:lnTo>
                  <a:cubicBezTo>
                    <a:pt x="6554" y="13325"/>
                    <a:pt x="6662" y="13397"/>
                    <a:pt x="6770" y="13397"/>
                  </a:cubicBezTo>
                  <a:cubicBezTo>
                    <a:pt x="6879" y="13397"/>
                    <a:pt x="6987" y="13325"/>
                    <a:pt x="6987" y="13180"/>
                  </a:cubicBezTo>
                  <a:lnTo>
                    <a:pt x="6987" y="12661"/>
                  </a:lnTo>
                  <a:cubicBezTo>
                    <a:pt x="10119" y="12545"/>
                    <a:pt x="12617" y="10033"/>
                    <a:pt x="12732" y="6915"/>
                  </a:cubicBezTo>
                  <a:lnTo>
                    <a:pt x="13252" y="6915"/>
                  </a:lnTo>
                  <a:cubicBezTo>
                    <a:pt x="13541" y="6915"/>
                    <a:pt x="13541" y="6482"/>
                    <a:pt x="13252" y="6482"/>
                  </a:cubicBezTo>
                  <a:lnTo>
                    <a:pt x="12732" y="6482"/>
                  </a:lnTo>
                  <a:cubicBezTo>
                    <a:pt x="12617" y="3350"/>
                    <a:pt x="10119" y="852"/>
                    <a:pt x="6987" y="737"/>
                  </a:cubicBezTo>
                  <a:lnTo>
                    <a:pt x="6987" y="217"/>
                  </a:lnTo>
                  <a:cubicBezTo>
                    <a:pt x="6987" y="73"/>
                    <a:pt x="6879" y="1"/>
                    <a:pt x="6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grpSp>
      <p:grpSp>
        <p:nvGrpSpPr>
          <p:cNvPr id="255" name="Google Shape;255;p29"/>
          <p:cNvGrpSpPr/>
          <p:nvPr/>
        </p:nvGrpSpPr>
        <p:grpSpPr>
          <a:xfrm>
            <a:off x="405177" y="3200988"/>
            <a:ext cx="463846" cy="392101"/>
            <a:chOff x="7955145" y="2019192"/>
            <a:chExt cx="365176" cy="271013"/>
          </a:xfrm>
        </p:grpSpPr>
        <p:sp>
          <p:nvSpPr>
            <p:cNvPr id="256" name="Google Shape;256;p29"/>
            <p:cNvSpPr/>
            <p:nvPr/>
          </p:nvSpPr>
          <p:spPr>
            <a:xfrm>
              <a:off x="7977729" y="2019192"/>
              <a:ext cx="320243" cy="271013"/>
            </a:xfrm>
            <a:custGeom>
              <a:rect b="b" l="l" r="r" t="t"/>
              <a:pathLst>
                <a:path extrusionOk="0" h="10344" w="12223">
                  <a:moveTo>
                    <a:pt x="8676" y="1"/>
                  </a:moveTo>
                  <a:cubicBezTo>
                    <a:pt x="7707" y="1"/>
                    <a:pt x="6778" y="394"/>
                    <a:pt x="6107" y="1103"/>
                  </a:cubicBezTo>
                  <a:cubicBezTo>
                    <a:pt x="5428" y="385"/>
                    <a:pt x="4496" y="5"/>
                    <a:pt x="3546" y="5"/>
                  </a:cubicBezTo>
                  <a:cubicBezTo>
                    <a:pt x="3101" y="5"/>
                    <a:pt x="2653" y="88"/>
                    <a:pt x="2225" y="260"/>
                  </a:cubicBezTo>
                  <a:cubicBezTo>
                    <a:pt x="883" y="796"/>
                    <a:pt x="1" y="2100"/>
                    <a:pt x="1" y="3547"/>
                  </a:cubicBezTo>
                  <a:cubicBezTo>
                    <a:pt x="1" y="5541"/>
                    <a:pt x="1372" y="6921"/>
                    <a:pt x="2570" y="7909"/>
                  </a:cubicBezTo>
                  <a:cubicBezTo>
                    <a:pt x="3087" y="8330"/>
                    <a:pt x="3624" y="8733"/>
                    <a:pt x="4180" y="9097"/>
                  </a:cubicBezTo>
                  <a:lnTo>
                    <a:pt x="6107" y="10343"/>
                  </a:lnTo>
                  <a:lnTo>
                    <a:pt x="8033" y="9097"/>
                  </a:lnTo>
                  <a:cubicBezTo>
                    <a:pt x="8589" y="8733"/>
                    <a:pt x="9126" y="8340"/>
                    <a:pt x="9644" y="7909"/>
                  </a:cubicBezTo>
                  <a:cubicBezTo>
                    <a:pt x="10842" y="6931"/>
                    <a:pt x="12222" y="5531"/>
                    <a:pt x="12222" y="3547"/>
                  </a:cubicBezTo>
                  <a:cubicBezTo>
                    <a:pt x="12222" y="1889"/>
                    <a:pt x="11072" y="451"/>
                    <a:pt x="9452" y="87"/>
                  </a:cubicBezTo>
                  <a:cubicBezTo>
                    <a:pt x="9193" y="30"/>
                    <a:pt x="8934" y="1"/>
                    <a:pt x="8676"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8084468" y="2023226"/>
              <a:ext cx="213504" cy="266978"/>
            </a:xfrm>
            <a:custGeom>
              <a:rect b="b" l="l" r="r" t="t"/>
              <a:pathLst>
                <a:path extrusionOk="0" h="10190" w="8149">
                  <a:moveTo>
                    <a:pt x="5618" y="0"/>
                  </a:moveTo>
                  <a:lnTo>
                    <a:pt x="5618" y="0"/>
                  </a:lnTo>
                  <a:cubicBezTo>
                    <a:pt x="6020" y="2166"/>
                    <a:pt x="6298" y="7400"/>
                    <a:pt x="1" y="8876"/>
                  </a:cubicBezTo>
                  <a:cubicBezTo>
                    <a:pt x="58" y="8905"/>
                    <a:pt x="87" y="8934"/>
                    <a:pt x="106" y="8943"/>
                  </a:cubicBezTo>
                  <a:lnTo>
                    <a:pt x="2033" y="10189"/>
                  </a:lnTo>
                  <a:lnTo>
                    <a:pt x="3959" y="8943"/>
                  </a:lnTo>
                  <a:cubicBezTo>
                    <a:pt x="4515" y="8579"/>
                    <a:pt x="5052" y="8186"/>
                    <a:pt x="5570" y="7764"/>
                  </a:cubicBezTo>
                  <a:cubicBezTo>
                    <a:pt x="6768" y="6777"/>
                    <a:pt x="8139" y="5387"/>
                    <a:pt x="8139" y="3403"/>
                  </a:cubicBezTo>
                  <a:cubicBezTo>
                    <a:pt x="8148" y="1831"/>
                    <a:pt x="7113" y="451"/>
                    <a:pt x="561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8182377" y="2136437"/>
              <a:ext cx="95735" cy="76163"/>
            </a:xfrm>
            <a:custGeom>
              <a:rect b="b" l="l" r="r" t="t"/>
              <a:pathLst>
                <a:path extrusionOk="0" h="2907" w="3654">
                  <a:moveTo>
                    <a:pt x="2082" y="1"/>
                  </a:moveTo>
                  <a:cubicBezTo>
                    <a:pt x="2076" y="1"/>
                    <a:pt x="2069" y="1"/>
                    <a:pt x="2063" y="2"/>
                  </a:cubicBezTo>
                  <a:cubicBezTo>
                    <a:pt x="1977" y="2"/>
                    <a:pt x="1909" y="60"/>
                    <a:pt x="1881" y="136"/>
                  </a:cubicBezTo>
                  <a:lnTo>
                    <a:pt x="1238" y="2140"/>
                  </a:lnTo>
                  <a:lnTo>
                    <a:pt x="443" y="318"/>
                  </a:lnTo>
                  <a:cubicBezTo>
                    <a:pt x="406" y="231"/>
                    <a:pt x="336" y="194"/>
                    <a:pt x="265" y="194"/>
                  </a:cubicBezTo>
                  <a:cubicBezTo>
                    <a:pt x="134" y="194"/>
                    <a:pt x="1" y="320"/>
                    <a:pt x="69" y="481"/>
                  </a:cubicBezTo>
                  <a:lnTo>
                    <a:pt x="1085" y="2791"/>
                  </a:lnTo>
                  <a:cubicBezTo>
                    <a:pt x="1114" y="2859"/>
                    <a:pt x="1191" y="2906"/>
                    <a:pt x="1267" y="2906"/>
                  </a:cubicBezTo>
                  <a:lnTo>
                    <a:pt x="1277" y="2906"/>
                  </a:lnTo>
                  <a:cubicBezTo>
                    <a:pt x="1363" y="2906"/>
                    <a:pt x="1440" y="2849"/>
                    <a:pt x="1459" y="2772"/>
                  </a:cubicBezTo>
                  <a:lnTo>
                    <a:pt x="2120" y="731"/>
                  </a:lnTo>
                  <a:lnTo>
                    <a:pt x="2657" y="1814"/>
                  </a:lnTo>
                  <a:cubicBezTo>
                    <a:pt x="2686" y="1881"/>
                    <a:pt x="2753" y="1929"/>
                    <a:pt x="2830" y="1929"/>
                  </a:cubicBezTo>
                  <a:lnTo>
                    <a:pt x="3366" y="1929"/>
                  </a:lnTo>
                  <a:cubicBezTo>
                    <a:pt x="3462" y="1795"/>
                    <a:pt x="3558" y="1660"/>
                    <a:pt x="3654" y="1517"/>
                  </a:cubicBezTo>
                  <a:lnTo>
                    <a:pt x="2954" y="1517"/>
                  </a:lnTo>
                  <a:lnTo>
                    <a:pt x="2254" y="108"/>
                  </a:lnTo>
                  <a:cubicBezTo>
                    <a:pt x="2219" y="46"/>
                    <a:pt x="2152" y="1"/>
                    <a:pt x="2082" y="1"/>
                  </a:cubicBezTo>
                  <a:close/>
                </a:path>
              </a:pathLst>
            </a:custGeom>
            <a:solidFill>
              <a:srgbClr val="5A70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7997327" y="2098866"/>
              <a:ext cx="191601" cy="125026"/>
            </a:xfrm>
            <a:custGeom>
              <a:rect b="b" l="l" r="r" t="t"/>
              <a:pathLst>
                <a:path extrusionOk="0" h="4772" w="7313">
                  <a:moveTo>
                    <a:pt x="6600" y="1"/>
                  </a:moveTo>
                  <a:cubicBezTo>
                    <a:pt x="6523" y="1"/>
                    <a:pt x="6447" y="41"/>
                    <a:pt x="6413" y="123"/>
                  </a:cubicBezTo>
                  <a:lnTo>
                    <a:pt x="5464" y="2471"/>
                  </a:lnTo>
                  <a:lnTo>
                    <a:pt x="4659" y="1129"/>
                  </a:lnTo>
                  <a:cubicBezTo>
                    <a:pt x="4621" y="1062"/>
                    <a:pt x="4555" y="1029"/>
                    <a:pt x="4489" y="1029"/>
                  </a:cubicBezTo>
                  <a:cubicBezTo>
                    <a:pt x="4405" y="1029"/>
                    <a:pt x="4322" y="1081"/>
                    <a:pt x="4295" y="1177"/>
                  </a:cubicBezTo>
                  <a:lnTo>
                    <a:pt x="3480" y="3909"/>
                  </a:lnTo>
                  <a:lnTo>
                    <a:pt x="2445" y="861"/>
                  </a:lnTo>
                  <a:cubicBezTo>
                    <a:pt x="2416" y="784"/>
                    <a:pt x="2349" y="736"/>
                    <a:pt x="2272" y="727"/>
                  </a:cubicBezTo>
                  <a:cubicBezTo>
                    <a:pt x="2186" y="727"/>
                    <a:pt x="2109" y="775"/>
                    <a:pt x="2071" y="851"/>
                  </a:cubicBezTo>
                  <a:lnTo>
                    <a:pt x="1045" y="2951"/>
                  </a:lnTo>
                  <a:lnTo>
                    <a:pt x="0" y="2951"/>
                  </a:lnTo>
                  <a:cubicBezTo>
                    <a:pt x="96" y="3094"/>
                    <a:pt x="192" y="3229"/>
                    <a:pt x="298" y="3363"/>
                  </a:cubicBezTo>
                  <a:lnTo>
                    <a:pt x="1170" y="3363"/>
                  </a:lnTo>
                  <a:cubicBezTo>
                    <a:pt x="1256" y="3353"/>
                    <a:pt x="1323" y="3315"/>
                    <a:pt x="1352" y="3238"/>
                  </a:cubicBezTo>
                  <a:lnTo>
                    <a:pt x="2224" y="1465"/>
                  </a:lnTo>
                  <a:lnTo>
                    <a:pt x="3298" y="4638"/>
                  </a:lnTo>
                  <a:cubicBezTo>
                    <a:pt x="3327" y="4714"/>
                    <a:pt x="3403" y="4772"/>
                    <a:pt x="3490" y="4772"/>
                  </a:cubicBezTo>
                  <a:cubicBezTo>
                    <a:pt x="3576" y="4772"/>
                    <a:pt x="3653" y="4714"/>
                    <a:pt x="3681" y="4628"/>
                  </a:cubicBezTo>
                  <a:lnTo>
                    <a:pt x="4534" y="1733"/>
                  </a:lnTo>
                  <a:lnTo>
                    <a:pt x="5301" y="3027"/>
                  </a:lnTo>
                  <a:cubicBezTo>
                    <a:pt x="5341" y="3094"/>
                    <a:pt x="5409" y="3126"/>
                    <a:pt x="5476" y="3126"/>
                  </a:cubicBezTo>
                  <a:cubicBezTo>
                    <a:pt x="5553" y="3126"/>
                    <a:pt x="5630" y="3085"/>
                    <a:pt x="5665" y="3008"/>
                  </a:cubicBezTo>
                  <a:lnTo>
                    <a:pt x="6595" y="727"/>
                  </a:lnTo>
                  <a:lnTo>
                    <a:pt x="6864" y="1359"/>
                  </a:lnTo>
                  <a:cubicBezTo>
                    <a:pt x="6904" y="1447"/>
                    <a:pt x="6976" y="1484"/>
                    <a:pt x="7048" y="1484"/>
                  </a:cubicBezTo>
                  <a:cubicBezTo>
                    <a:pt x="7181" y="1484"/>
                    <a:pt x="7312" y="1358"/>
                    <a:pt x="7237" y="1196"/>
                  </a:cubicBezTo>
                  <a:lnTo>
                    <a:pt x="6787" y="123"/>
                  </a:lnTo>
                  <a:cubicBezTo>
                    <a:pt x="6753" y="41"/>
                    <a:pt x="6677" y="1"/>
                    <a:pt x="6600" y="1"/>
                  </a:cubicBezTo>
                  <a:close/>
                </a:path>
              </a:pathLst>
            </a:custGeom>
            <a:solidFill>
              <a:srgbClr val="5A70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8182220" y="2122917"/>
              <a:ext cx="138100" cy="76373"/>
            </a:xfrm>
            <a:custGeom>
              <a:rect b="b" l="l" r="r" t="t"/>
              <a:pathLst>
                <a:path extrusionOk="0" h="2915" w="5271">
                  <a:moveTo>
                    <a:pt x="2059" y="1"/>
                  </a:moveTo>
                  <a:cubicBezTo>
                    <a:pt x="1983" y="10"/>
                    <a:pt x="1915" y="68"/>
                    <a:pt x="1887" y="144"/>
                  </a:cubicBezTo>
                  <a:lnTo>
                    <a:pt x="1244" y="2138"/>
                  </a:lnTo>
                  <a:lnTo>
                    <a:pt x="449" y="326"/>
                  </a:lnTo>
                  <a:cubicBezTo>
                    <a:pt x="408" y="239"/>
                    <a:pt x="336" y="202"/>
                    <a:pt x="264" y="202"/>
                  </a:cubicBezTo>
                  <a:cubicBezTo>
                    <a:pt x="132" y="202"/>
                    <a:pt x="0" y="328"/>
                    <a:pt x="75" y="489"/>
                  </a:cubicBezTo>
                  <a:lnTo>
                    <a:pt x="1081" y="2799"/>
                  </a:lnTo>
                  <a:cubicBezTo>
                    <a:pt x="1120" y="2867"/>
                    <a:pt x="1187" y="2914"/>
                    <a:pt x="1273" y="2914"/>
                  </a:cubicBezTo>
                  <a:lnTo>
                    <a:pt x="1283" y="2914"/>
                  </a:lnTo>
                  <a:cubicBezTo>
                    <a:pt x="1359" y="2905"/>
                    <a:pt x="1436" y="2847"/>
                    <a:pt x="1465" y="2771"/>
                  </a:cubicBezTo>
                  <a:lnTo>
                    <a:pt x="2117" y="739"/>
                  </a:lnTo>
                  <a:lnTo>
                    <a:pt x="2653" y="1812"/>
                  </a:lnTo>
                  <a:cubicBezTo>
                    <a:pt x="2682" y="1879"/>
                    <a:pt x="2759" y="1927"/>
                    <a:pt x="2836" y="1927"/>
                  </a:cubicBezTo>
                  <a:lnTo>
                    <a:pt x="5002" y="1927"/>
                  </a:lnTo>
                  <a:cubicBezTo>
                    <a:pt x="5270" y="1927"/>
                    <a:pt x="5270" y="1525"/>
                    <a:pt x="5002" y="1525"/>
                  </a:cubicBezTo>
                  <a:lnTo>
                    <a:pt x="2960" y="1525"/>
                  </a:lnTo>
                  <a:lnTo>
                    <a:pt x="2260" y="116"/>
                  </a:lnTo>
                  <a:cubicBezTo>
                    <a:pt x="2222" y="39"/>
                    <a:pt x="2145" y="1"/>
                    <a:pt x="2059" y="1"/>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7955145" y="2085504"/>
              <a:ext cx="234123" cy="125341"/>
            </a:xfrm>
            <a:custGeom>
              <a:rect b="b" l="l" r="r" t="t"/>
              <a:pathLst>
                <a:path extrusionOk="0" h="4784" w="8936">
                  <a:moveTo>
                    <a:pt x="8205" y="0"/>
                  </a:moveTo>
                  <a:cubicBezTo>
                    <a:pt x="8129" y="0"/>
                    <a:pt x="8052" y="48"/>
                    <a:pt x="8023" y="125"/>
                  </a:cubicBezTo>
                  <a:lnTo>
                    <a:pt x="7074" y="2483"/>
                  </a:lnTo>
                  <a:lnTo>
                    <a:pt x="6279" y="1131"/>
                  </a:lnTo>
                  <a:cubicBezTo>
                    <a:pt x="6244" y="1071"/>
                    <a:pt x="6171" y="1034"/>
                    <a:pt x="6101" y="1034"/>
                  </a:cubicBezTo>
                  <a:cubicBezTo>
                    <a:pt x="6093" y="1034"/>
                    <a:pt x="6085" y="1035"/>
                    <a:pt x="6077" y="1036"/>
                  </a:cubicBezTo>
                  <a:cubicBezTo>
                    <a:pt x="6001" y="1045"/>
                    <a:pt x="5934" y="1103"/>
                    <a:pt x="5905" y="1179"/>
                  </a:cubicBezTo>
                  <a:lnTo>
                    <a:pt x="5100" y="3911"/>
                  </a:lnTo>
                  <a:lnTo>
                    <a:pt x="4064" y="863"/>
                  </a:lnTo>
                  <a:cubicBezTo>
                    <a:pt x="4036" y="786"/>
                    <a:pt x="3969" y="738"/>
                    <a:pt x="3882" y="729"/>
                  </a:cubicBezTo>
                  <a:cubicBezTo>
                    <a:pt x="3806" y="729"/>
                    <a:pt x="3729" y="777"/>
                    <a:pt x="3691" y="853"/>
                  </a:cubicBezTo>
                  <a:lnTo>
                    <a:pt x="2665" y="2953"/>
                  </a:lnTo>
                  <a:lnTo>
                    <a:pt x="269" y="2953"/>
                  </a:lnTo>
                  <a:cubicBezTo>
                    <a:pt x="0" y="2953"/>
                    <a:pt x="0" y="3355"/>
                    <a:pt x="269" y="3355"/>
                  </a:cubicBezTo>
                  <a:lnTo>
                    <a:pt x="2790" y="3355"/>
                  </a:lnTo>
                  <a:cubicBezTo>
                    <a:pt x="2866" y="3355"/>
                    <a:pt x="2943" y="3307"/>
                    <a:pt x="2972" y="3240"/>
                  </a:cubicBezTo>
                  <a:lnTo>
                    <a:pt x="3844" y="1457"/>
                  </a:lnTo>
                  <a:lnTo>
                    <a:pt x="4917" y="4640"/>
                  </a:lnTo>
                  <a:cubicBezTo>
                    <a:pt x="4946" y="4716"/>
                    <a:pt x="5023" y="4774"/>
                    <a:pt x="5109" y="4774"/>
                  </a:cubicBezTo>
                  <a:cubicBezTo>
                    <a:pt x="5109" y="4774"/>
                    <a:pt x="5109" y="4783"/>
                    <a:pt x="5109" y="4783"/>
                  </a:cubicBezTo>
                  <a:cubicBezTo>
                    <a:pt x="5205" y="4774"/>
                    <a:pt x="5282" y="4716"/>
                    <a:pt x="5301" y="4640"/>
                  </a:cubicBezTo>
                  <a:lnTo>
                    <a:pt x="6154" y="1726"/>
                  </a:lnTo>
                  <a:lnTo>
                    <a:pt x="6930" y="3020"/>
                  </a:lnTo>
                  <a:cubicBezTo>
                    <a:pt x="6969" y="3087"/>
                    <a:pt x="7045" y="3125"/>
                    <a:pt x="7113" y="3125"/>
                  </a:cubicBezTo>
                  <a:cubicBezTo>
                    <a:pt x="7189" y="3116"/>
                    <a:pt x="7256" y="3068"/>
                    <a:pt x="7285" y="3000"/>
                  </a:cubicBezTo>
                  <a:lnTo>
                    <a:pt x="8215" y="729"/>
                  </a:lnTo>
                  <a:lnTo>
                    <a:pt x="8493" y="1352"/>
                  </a:lnTo>
                  <a:cubicBezTo>
                    <a:pt x="8530" y="1439"/>
                    <a:pt x="8600" y="1476"/>
                    <a:pt x="8671" y="1476"/>
                  </a:cubicBezTo>
                  <a:cubicBezTo>
                    <a:pt x="8802" y="1476"/>
                    <a:pt x="8935" y="1351"/>
                    <a:pt x="8867" y="1189"/>
                  </a:cubicBezTo>
                  <a:lnTo>
                    <a:pt x="8397" y="125"/>
                  </a:lnTo>
                  <a:cubicBezTo>
                    <a:pt x="8368" y="48"/>
                    <a:pt x="8292" y="0"/>
                    <a:pt x="8205"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29"/>
          <p:cNvGrpSpPr/>
          <p:nvPr/>
        </p:nvGrpSpPr>
        <p:grpSpPr>
          <a:xfrm>
            <a:off x="366405" y="3936361"/>
            <a:ext cx="541388" cy="671908"/>
            <a:chOff x="2663464" y="3346815"/>
            <a:chExt cx="289528" cy="359232"/>
          </a:xfrm>
        </p:grpSpPr>
        <p:sp>
          <p:nvSpPr>
            <p:cNvPr id="263" name="Google Shape;263;p29"/>
            <p:cNvSpPr/>
            <p:nvPr/>
          </p:nvSpPr>
          <p:spPr>
            <a:xfrm>
              <a:off x="2663464" y="3490676"/>
              <a:ext cx="133674" cy="140666"/>
            </a:xfrm>
            <a:custGeom>
              <a:rect b="b" l="l" r="r" t="t"/>
              <a:pathLst>
                <a:path extrusionOk="0" h="5372" w="5105">
                  <a:moveTo>
                    <a:pt x="105" y="1"/>
                  </a:moveTo>
                  <a:cubicBezTo>
                    <a:pt x="48" y="1"/>
                    <a:pt x="0" y="49"/>
                    <a:pt x="0" y="115"/>
                  </a:cubicBezTo>
                  <a:lnTo>
                    <a:pt x="0" y="2023"/>
                  </a:lnTo>
                  <a:cubicBezTo>
                    <a:pt x="0" y="2128"/>
                    <a:pt x="48" y="2233"/>
                    <a:pt x="143" y="2300"/>
                  </a:cubicBezTo>
                  <a:lnTo>
                    <a:pt x="2862" y="4179"/>
                  </a:lnTo>
                  <a:cubicBezTo>
                    <a:pt x="2958" y="4246"/>
                    <a:pt x="3015" y="4351"/>
                    <a:pt x="3015" y="4466"/>
                  </a:cubicBezTo>
                  <a:lnTo>
                    <a:pt x="3015" y="5372"/>
                  </a:lnTo>
                  <a:lnTo>
                    <a:pt x="5104" y="5372"/>
                  </a:lnTo>
                  <a:lnTo>
                    <a:pt x="5104" y="2701"/>
                  </a:lnTo>
                  <a:cubicBezTo>
                    <a:pt x="5104" y="2596"/>
                    <a:pt x="5056" y="2500"/>
                    <a:pt x="4980" y="2434"/>
                  </a:cubicBezTo>
                  <a:lnTo>
                    <a:pt x="3387" y="1184"/>
                  </a:lnTo>
                  <a:cubicBezTo>
                    <a:pt x="3369" y="1171"/>
                    <a:pt x="3345" y="1163"/>
                    <a:pt x="3321" y="1163"/>
                  </a:cubicBezTo>
                  <a:cubicBezTo>
                    <a:pt x="3293" y="1163"/>
                    <a:pt x="3264" y="1173"/>
                    <a:pt x="3244" y="1193"/>
                  </a:cubicBezTo>
                  <a:lnTo>
                    <a:pt x="2910" y="1527"/>
                  </a:lnTo>
                  <a:cubicBezTo>
                    <a:pt x="2824" y="1613"/>
                    <a:pt x="2834" y="1756"/>
                    <a:pt x="2919" y="1842"/>
                  </a:cubicBezTo>
                  <a:lnTo>
                    <a:pt x="3778" y="2624"/>
                  </a:lnTo>
                  <a:cubicBezTo>
                    <a:pt x="3864" y="2691"/>
                    <a:pt x="3864" y="2815"/>
                    <a:pt x="3788" y="2901"/>
                  </a:cubicBezTo>
                  <a:lnTo>
                    <a:pt x="3721" y="2958"/>
                  </a:lnTo>
                  <a:cubicBezTo>
                    <a:pt x="3654" y="3035"/>
                    <a:pt x="3559" y="3082"/>
                    <a:pt x="3454" y="3082"/>
                  </a:cubicBezTo>
                  <a:lnTo>
                    <a:pt x="3311" y="3082"/>
                  </a:lnTo>
                  <a:cubicBezTo>
                    <a:pt x="3158" y="3082"/>
                    <a:pt x="3005" y="3035"/>
                    <a:pt x="2881" y="2949"/>
                  </a:cubicBezTo>
                  <a:lnTo>
                    <a:pt x="1030" y="1689"/>
                  </a:lnTo>
                  <a:cubicBezTo>
                    <a:pt x="935" y="1632"/>
                    <a:pt x="878" y="1527"/>
                    <a:pt x="878" y="1413"/>
                  </a:cubicBezTo>
                  <a:lnTo>
                    <a:pt x="878" y="688"/>
                  </a:lnTo>
                  <a:cubicBezTo>
                    <a:pt x="878" y="306"/>
                    <a:pt x="573" y="1"/>
                    <a:pt x="200" y="1"/>
                  </a:cubicBezTo>
                  <a:close/>
                </a:path>
              </a:pathLst>
            </a:custGeom>
            <a:solidFill>
              <a:srgbClr val="DFE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2742386" y="3610839"/>
              <a:ext cx="54753" cy="20503"/>
            </a:xfrm>
            <a:custGeom>
              <a:rect b="b" l="l" r="r" t="t"/>
              <a:pathLst>
                <a:path extrusionOk="0" h="783" w="2091">
                  <a:moveTo>
                    <a:pt x="1" y="1"/>
                  </a:moveTo>
                  <a:lnTo>
                    <a:pt x="1" y="783"/>
                  </a:lnTo>
                  <a:lnTo>
                    <a:pt x="2090" y="783"/>
                  </a:lnTo>
                  <a:lnTo>
                    <a:pt x="2090" y="1"/>
                  </a:lnTo>
                  <a:close/>
                </a:path>
              </a:pathLst>
            </a:custGeom>
            <a:solidFill>
              <a:srgbClr val="C8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2819082" y="3490676"/>
              <a:ext cx="133910" cy="140666"/>
            </a:xfrm>
            <a:custGeom>
              <a:rect b="b" l="l" r="r" t="t"/>
              <a:pathLst>
                <a:path extrusionOk="0" h="5372" w="5114">
                  <a:moveTo>
                    <a:pt x="4914" y="1"/>
                  </a:moveTo>
                  <a:cubicBezTo>
                    <a:pt x="4532" y="1"/>
                    <a:pt x="4227" y="306"/>
                    <a:pt x="4227" y="688"/>
                  </a:cubicBezTo>
                  <a:lnTo>
                    <a:pt x="4227" y="1413"/>
                  </a:lnTo>
                  <a:cubicBezTo>
                    <a:pt x="4227" y="1527"/>
                    <a:pt x="4169" y="1632"/>
                    <a:pt x="4084" y="1689"/>
                  </a:cubicBezTo>
                  <a:lnTo>
                    <a:pt x="2233" y="2949"/>
                  </a:lnTo>
                  <a:cubicBezTo>
                    <a:pt x="2099" y="3035"/>
                    <a:pt x="1956" y="3082"/>
                    <a:pt x="1804" y="3082"/>
                  </a:cubicBezTo>
                  <a:lnTo>
                    <a:pt x="1651" y="3082"/>
                  </a:lnTo>
                  <a:cubicBezTo>
                    <a:pt x="1546" y="3082"/>
                    <a:pt x="1451" y="3035"/>
                    <a:pt x="1384" y="2958"/>
                  </a:cubicBezTo>
                  <a:lnTo>
                    <a:pt x="1317" y="2901"/>
                  </a:lnTo>
                  <a:cubicBezTo>
                    <a:pt x="1241" y="2815"/>
                    <a:pt x="1250" y="2691"/>
                    <a:pt x="1327" y="2624"/>
                  </a:cubicBezTo>
                  <a:lnTo>
                    <a:pt x="2185" y="1842"/>
                  </a:lnTo>
                  <a:cubicBezTo>
                    <a:pt x="2281" y="1756"/>
                    <a:pt x="2281" y="1613"/>
                    <a:pt x="2195" y="1527"/>
                  </a:cubicBezTo>
                  <a:lnTo>
                    <a:pt x="1861" y="1193"/>
                  </a:lnTo>
                  <a:cubicBezTo>
                    <a:pt x="1840" y="1173"/>
                    <a:pt x="1812" y="1163"/>
                    <a:pt x="1784" y="1163"/>
                  </a:cubicBezTo>
                  <a:cubicBezTo>
                    <a:pt x="1759" y="1163"/>
                    <a:pt x="1735" y="1171"/>
                    <a:pt x="1718" y="1184"/>
                  </a:cubicBezTo>
                  <a:lnTo>
                    <a:pt x="134" y="2443"/>
                  </a:lnTo>
                  <a:cubicBezTo>
                    <a:pt x="48" y="2500"/>
                    <a:pt x="1" y="2596"/>
                    <a:pt x="1" y="2701"/>
                  </a:cubicBezTo>
                  <a:lnTo>
                    <a:pt x="1" y="5372"/>
                  </a:lnTo>
                  <a:lnTo>
                    <a:pt x="2099" y="5372"/>
                  </a:lnTo>
                  <a:lnTo>
                    <a:pt x="2099" y="4466"/>
                  </a:lnTo>
                  <a:cubicBezTo>
                    <a:pt x="2090" y="4351"/>
                    <a:pt x="2147" y="4246"/>
                    <a:pt x="2242" y="4179"/>
                  </a:cubicBezTo>
                  <a:lnTo>
                    <a:pt x="4971" y="2300"/>
                  </a:lnTo>
                  <a:cubicBezTo>
                    <a:pt x="5057" y="2233"/>
                    <a:pt x="5114" y="2128"/>
                    <a:pt x="5114" y="2023"/>
                  </a:cubicBezTo>
                  <a:lnTo>
                    <a:pt x="5114" y="115"/>
                  </a:lnTo>
                  <a:cubicBezTo>
                    <a:pt x="5114" y="49"/>
                    <a:pt x="5057" y="1"/>
                    <a:pt x="4999" y="1"/>
                  </a:cubicBezTo>
                  <a:close/>
                </a:path>
              </a:pathLst>
            </a:custGeom>
            <a:solidFill>
              <a:srgbClr val="DFE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2819082" y="3610839"/>
              <a:ext cx="54988" cy="20503"/>
            </a:xfrm>
            <a:custGeom>
              <a:rect b="b" l="l" r="r" t="t"/>
              <a:pathLst>
                <a:path extrusionOk="0" h="783" w="2100">
                  <a:moveTo>
                    <a:pt x="1" y="1"/>
                  </a:moveTo>
                  <a:lnTo>
                    <a:pt x="1" y="783"/>
                  </a:lnTo>
                  <a:lnTo>
                    <a:pt x="2099" y="783"/>
                  </a:lnTo>
                  <a:lnTo>
                    <a:pt x="2099" y="1"/>
                  </a:lnTo>
                  <a:close/>
                </a:path>
              </a:pathLst>
            </a:custGeom>
            <a:solidFill>
              <a:srgbClr val="C8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2714918" y="3346815"/>
              <a:ext cx="167898" cy="178189"/>
            </a:xfrm>
            <a:custGeom>
              <a:rect b="b" l="l" r="r" t="t"/>
              <a:pathLst>
                <a:path extrusionOk="0" h="6805" w="6412">
                  <a:moveTo>
                    <a:pt x="3548" y="1"/>
                  </a:moveTo>
                  <a:cubicBezTo>
                    <a:pt x="2981" y="1"/>
                    <a:pt x="2401" y="173"/>
                    <a:pt x="1880" y="553"/>
                  </a:cubicBezTo>
                  <a:cubicBezTo>
                    <a:pt x="0" y="1927"/>
                    <a:pt x="468" y="4856"/>
                    <a:pt x="2691" y="5571"/>
                  </a:cubicBezTo>
                  <a:lnTo>
                    <a:pt x="3368" y="6697"/>
                  </a:lnTo>
                  <a:cubicBezTo>
                    <a:pt x="3411" y="6769"/>
                    <a:pt x="3485" y="6804"/>
                    <a:pt x="3559" y="6804"/>
                  </a:cubicBezTo>
                  <a:cubicBezTo>
                    <a:pt x="3633" y="6804"/>
                    <a:pt x="3707" y="6769"/>
                    <a:pt x="3750" y="6697"/>
                  </a:cubicBezTo>
                  <a:lnTo>
                    <a:pt x="4436" y="5571"/>
                  </a:lnTo>
                  <a:cubicBezTo>
                    <a:pt x="5610" y="5190"/>
                    <a:pt x="6411" y="4093"/>
                    <a:pt x="6411" y="2852"/>
                  </a:cubicBezTo>
                  <a:cubicBezTo>
                    <a:pt x="6411" y="1170"/>
                    <a:pt x="5026" y="1"/>
                    <a:pt x="3548"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2757887" y="3372293"/>
              <a:ext cx="101467" cy="98744"/>
            </a:xfrm>
            <a:custGeom>
              <a:rect b="b" l="l" r="r" t="t"/>
              <a:pathLst>
                <a:path extrusionOk="0" h="3771" w="3875">
                  <a:moveTo>
                    <a:pt x="1919" y="918"/>
                  </a:moveTo>
                  <a:cubicBezTo>
                    <a:pt x="2099" y="918"/>
                    <a:pt x="2280" y="968"/>
                    <a:pt x="2442" y="1068"/>
                  </a:cubicBezTo>
                  <a:cubicBezTo>
                    <a:pt x="2557" y="1145"/>
                    <a:pt x="2652" y="1240"/>
                    <a:pt x="2729" y="1364"/>
                  </a:cubicBezTo>
                  <a:cubicBezTo>
                    <a:pt x="2939" y="1679"/>
                    <a:pt x="2939" y="2080"/>
                    <a:pt x="2729" y="2404"/>
                  </a:cubicBezTo>
                  <a:cubicBezTo>
                    <a:pt x="2652" y="2519"/>
                    <a:pt x="2557" y="2623"/>
                    <a:pt x="2442" y="2700"/>
                  </a:cubicBezTo>
                  <a:cubicBezTo>
                    <a:pt x="2280" y="2800"/>
                    <a:pt x="2099" y="2850"/>
                    <a:pt x="1919" y="2850"/>
                  </a:cubicBezTo>
                  <a:cubicBezTo>
                    <a:pt x="1739" y="2850"/>
                    <a:pt x="1560" y="2800"/>
                    <a:pt x="1403" y="2700"/>
                  </a:cubicBezTo>
                  <a:cubicBezTo>
                    <a:pt x="1279" y="2623"/>
                    <a:pt x="1183" y="2519"/>
                    <a:pt x="1107" y="2404"/>
                  </a:cubicBezTo>
                  <a:cubicBezTo>
                    <a:pt x="907" y="2080"/>
                    <a:pt x="907" y="1679"/>
                    <a:pt x="1107" y="1364"/>
                  </a:cubicBezTo>
                  <a:cubicBezTo>
                    <a:pt x="1183" y="1240"/>
                    <a:pt x="1279" y="1145"/>
                    <a:pt x="1403" y="1068"/>
                  </a:cubicBezTo>
                  <a:cubicBezTo>
                    <a:pt x="1560" y="968"/>
                    <a:pt x="1739" y="918"/>
                    <a:pt x="1919" y="918"/>
                  </a:cubicBezTo>
                  <a:close/>
                  <a:moveTo>
                    <a:pt x="1918" y="0"/>
                  </a:moveTo>
                  <a:cubicBezTo>
                    <a:pt x="1808" y="0"/>
                    <a:pt x="1698" y="76"/>
                    <a:pt x="1708" y="229"/>
                  </a:cubicBezTo>
                  <a:lnTo>
                    <a:pt x="1708" y="515"/>
                  </a:lnTo>
                  <a:cubicBezTo>
                    <a:pt x="1488" y="553"/>
                    <a:pt x="1279" y="639"/>
                    <a:pt x="1097" y="773"/>
                  </a:cubicBezTo>
                  <a:lnTo>
                    <a:pt x="897" y="563"/>
                  </a:lnTo>
                  <a:cubicBezTo>
                    <a:pt x="851" y="519"/>
                    <a:pt x="801" y="501"/>
                    <a:pt x="752" y="501"/>
                  </a:cubicBezTo>
                  <a:cubicBezTo>
                    <a:pt x="588" y="501"/>
                    <a:pt x="447" y="711"/>
                    <a:pt x="601" y="859"/>
                  </a:cubicBezTo>
                  <a:lnTo>
                    <a:pt x="811" y="1068"/>
                  </a:lnTo>
                  <a:cubicBezTo>
                    <a:pt x="678" y="1250"/>
                    <a:pt x="592" y="1460"/>
                    <a:pt x="554" y="1679"/>
                  </a:cubicBezTo>
                  <a:lnTo>
                    <a:pt x="258" y="1679"/>
                  </a:lnTo>
                  <a:cubicBezTo>
                    <a:pt x="0" y="1698"/>
                    <a:pt x="0" y="2070"/>
                    <a:pt x="258" y="2089"/>
                  </a:cubicBezTo>
                  <a:lnTo>
                    <a:pt x="563" y="2089"/>
                  </a:lnTo>
                  <a:cubicBezTo>
                    <a:pt x="592" y="2318"/>
                    <a:pt x="678" y="2519"/>
                    <a:pt x="811" y="2700"/>
                  </a:cubicBezTo>
                  <a:lnTo>
                    <a:pt x="601" y="2910"/>
                  </a:lnTo>
                  <a:cubicBezTo>
                    <a:pt x="455" y="3064"/>
                    <a:pt x="595" y="3268"/>
                    <a:pt x="755" y="3268"/>
                  </a:cubicBezTo>
                  <a:cubicBezTo>
                    <a:pt x="803" y="3268"/>
                    <a:pt x="853" y="3250"/>
                    <a:pt x="897" y="3205"/>
                  </a:cubicBezTo>
                  <a:lnTo>
                    <a:pt x="1107" y="2996"/>
                  </a:lnTo>
                  <a:cubicBezTo>
                    <a:pt x="1288" y="3129"/>
                    <a:pt x="1498" y="3215"/>
                    <a:pt x="1717" y="3253"/>
                  </a:cubicBezTo>
                  <a:lnTo>
                    <a:pt x="1717" y="3549"/>
                  </a:lnTo>
                  <a:cubicBezTo>
                    <a:pt x="1703" y="3697"/>
                    <a:pt x="1813" y="3771"/>
                    <a:pt x="1924" y="3771"/>
                  </a:cubicBezTo>
                  <a:cubicBezTo>
                    <a:pt x="2035" y="3771"/>
                    <a:pt x="2147" y="3697"/>
                    <a:pt x="2137" y="3549"/>
                  </a:cubicBezTo>
                  <a:lnTo>
                    <a:pt x="2137" y="3253"/>
                  </a:lnTo>
                  <a:cubicBezTo>
                    <a:pt x="2357" y="3215"/>
                    <a:pt x="2566" y="3129"/>
                    <a:pt x="2738" y="2996"/>
                  </a:cubicBezTo>
                  <a:lnTo>
                    <a:pt x="2948" y="3205"/>
                  </a:lnTo>
                  <a:cubicBezTo>
                    <a:pt x="2995" y="3250"/>
                    <a:pt x="3046" y="3268"/>
                    <a:pt x="3095" y="3268"/>
                  </a:cubicBezTo>
                  <a:cubicBezTo>
                    <a:pt x="3259" y="3268"/>
                    <a:pt x="3398" y="3064"/>
                    <a:pt x="3244" y="2910"/>
                  </a:cubicBezTo>
                  <a:lnTo>
                    <a:pt x="3034" y="2700"/>
                  </a:lnTo>
                  <a:cubicBezTo>
                    <a:pt x="3168" y="2519"/>
                    <a:pt x="3253" y="2318"/>
                    <a:pt x="3292" y="2089"/>
                  </a:cubicBezTo>
                  <a:lnTo>
                    <a:pt x="3587" y="2089"/>
                  </a:lnTo>
                  <a:cubicBezTo>
                    <a:pt x="3596" y="2090"/>
                    <a:pt x="3605" y="2091"/>
                    <a:pt x="3613" y="2091"/>
                  </a:cubicBezTo>
                  <a:cubicBezTo>
                    <a:pt x="3874" y="2091"/>
                    <a:pt x="3874" y="1678"/>
                    <a:pt x="3613" y="1678"/>
                  </a:cubicBezTo>
                  <a:cubicBezTo>
                    <a:pt x="3605" y="1678"/>
                    <a:pt x="3596" y="1678"/>
                    <a:pt x="3587" y="1679"/>
                  </a:cubicBezTo>
                  <a:lnTo>
                    <a:pt x="3578" y="1669"/>
                  </a:lnTo>
                  <a:lnTo>
                    <a:pt x="3282" y="1669"/>
                  </a:lnTo>
                  <a:cubicBezTo>
                    <a:pt x="3253" y="1450"/>
                    <a:pt x="3168" y="1240"/>
                    <a:pt x="3034" y="1059"/>
                  </a:cubicBezTo>
                  <a:lnTo>
                    <a:pt x="3234" y="859"/>
                  </a:lnTo>
                  <a:cubicBezTo>
                    <a:pt x="3388" y="705"/>
                    <a:pt x="3250" y="496"/>
                    <a:pt x="3092" y="496"/>
                  </a:cubicBezTo>
                  <a:cubicBezTo>
                    <a:pt x="3043" y="496"/>
                    <a:pt x="2993" y="516"/>
                    <a:pt x="2948" y="563"/>
                  </a:cubicBezTo>
                  <a:lnTo>
                    <a:pt x="2738" y="773"/>
                  </a:lnTo>
                  <a:cubicBezTo>
                    <a:pt x="2557" y="639"/>
                    <a:pt x="2347" y="553"/>
                    <a:pt x="2128" y="515"/>
                  </a:cubicBezTo>
                  <a:lnTo>
                    <a:pt x="2128" y="229"/>
                  </a:lnTo>
                  <a:cubicBezTo>
                    <a:pt x="2137" y="76"/>
                    <a:pt x="2027" y="0"/>
                    <a:pt x="1918"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2789597" y="3403323"/>
              <a:ext cx="36999" cy="36423"/>
            </a:xfrm>
            <a:custGeom>
              <a:rect b="b" l="l" r="r" t="t"/>
              <a:pathLst>
                <a:path extrusionOk="0" h="1391" w="1413">
                  <a:moveTo>
                    <a:pt x="726" y="418"/>
                  </a:moveTo>
                  <a:cubicBezTo>
                    <a:pt x="783" y="418"/>
                    <a:pt x="850" y="446"/>
                    <a:pt x="888" y="484"/>
                  </a:cubicBezTo>
                  <a:lnTo>
                    <a:pt x="917" y="513"/>
                  </a:lnTo>
                  <a:cubicBezTo>
                    <a:pt x="955" y="561"/>
                    <a:pt x="983" y="618"/>
                    <a:pt x="983" y="675"/>
                  </a:cubicBezTo>
                  <a:lnTo>
                    <a:pt x="983" y="694"/>
                  </a:lnTo>
                  <a:lnTo>
                    <a:pt x="983" y="713"/>
                  </a:lnTo>
                  <a:cubicBezTo>
                    <a:pt x="983" y="771"/>
                    <a:pt x="955" y="837"/>
                    <a:pt x="917" y="885"/>
                  </a:cubicBezTo>
                  <a:lnTo>
                    <a:pt x="888" y="904"/>
                  </a:lnTo>
                  <a:cubicBezTo>
                    <a:pt x="850" y="942"/>
                    <a:pt x="783" y="971"/>
                    <a:pt x="726" y="971"/>
                  </a:cubicBezTo>
                  <a:lnTo>
                    <a:pt x="697" y="971"/>
                  </a:lnTo>
                  <a:cubicBezTo>
                    <a:pt x="630" y="971"/>
                    <a:pt x="573" y="942"/>
                    <a:pt x="526" y="904"/>
                  </a:cubicBezTo>
                  <a:lnTo>
                    <a:pt x="497" y="885"/>
                  </a:lnTo>
                  <a:cubicBezTo>
                    <a:pt x="459" y="837"/>
                    <a:pt x="430" y="771"/>
                    <a:pt x="430" y="713"/>
                  </a:cubicBezTo>
                  <a:lnTo>
                    <a:pt x="430" y="694"/>
                  </a:lnTo>
                  <a:lnTo>
                    <a:pt x="430" y="675"/>
                  </a:lnTo>
                  <a:cubicBezTo>
                    <a:pt x="430" y="618"/>
                    <a:pt x="459" y="561"/>
                    <a:pt x="497" y="513"/>
                  </a:cubicBezTo>
                  <a:lnTo>
                    <a:pt x="526" y="484"/>
                  </a:lnTo>
                  <a:cubicBezTo>
                    <a:pt x="573" y="446"/>
                    <a:pt x="630" y="418"/>
                    <a:pt x="697" y="418"/>
                  </a:cubicBezTo>
                  <a:close/>
                  <a:moveTo>
                    <a:pt x="707" y="0"/>
                  </a:moveTo>
                  <a:cubicBezTo>
                    <a:pt x="635" y="0"/>
                    <a:pt x="564" y="12"/>
                    <a:pt x="497" y="36"/>
                  </a:cubicBezTo>
                  <a:cubicBezTo>
                    <a:pt x="459" y="46"/>
                    <a:pt x="421" y="65"/>
                    <a:pt x="382" y="84"/>
                  </a:cubicBezTo>
                  <a:cubicBezTo>
                    <a:pt x="258" y="151"/>
                    <a:pt x="153" y="246"/>
                    <a:pt x="87" y="380"/>
                  </a:cubicBezTo>
                  <a:cubicBezTo>
                    <a:pt x="68" y="408"/>
                    <a:pt x="58" y="446"/>
                    <a:pt x="39" y="484"/>
                  </a:cubicBezTo>
                  <a:cubicBezTo>
                    <a:pt x="1" y="628"/>
                    <a:pt x="1" y="771"/>
                    <a:pt x="39" y="904"/>
                  </a:cubicBezTo>
                  <a:cubicBezTo>
                    <a:pt x="58" y="942"/>
                    <a:pt x="68" y="981"/>
                    <a:pt x="87" y="1019"/>
                  </a:cubicBezTo>
                  <a:cubicBezTo>
                    <a:pt x="153" y="1143"/>
                    <a:pt x="258" y="1248"/>
                    <a:pt x="382" y="1314"/>
                  </a:cubicBezTo>
                  <a:cubicBezTo>
                    <a:pt x="421" y="1334"/>
                    <a:pt x="459" y="1343"/>
                    <a:pt x="497" y="1362"/>
                  </a:cubicBezTo>
                  <a:cubicBezTo>
                    <a:pt x="564" y="1381"/>
                    <a:pt x="635" y="1391"/>
                    <a:pt x="707" y="1391"/>
                  </a:cubicBezTo>
                  <a:cubicBezTo>
                    <a:pt x="778" y="1391"/>
                    <a:pt x="850" y="1381"/>
                    <a:pt x="917" y="1362"/>
                  </a:cubicBezTo>
                  <a:cubicBezTo>
                    <a:pt x="955" y="1343"/>
                    <a:pt x="993" y="1334"/>
                    <a:pt x="1031" y="1314"/>
                  </a:cubicBezTo>
                  <a:cubicBezTo>
                    <a:pt x="1155" y="1248"/>
                    <a:pt x="1260" y="1143"/>
                    <a:pt x="1327" y="1019"/>
                  </a:cubicBezTo>
                  <a:cubicBezTo>
                    <a:pt x="1346" y="981"/>
                    <a:pt x="1355" y="942"/>
                    <a:pt x="1375" y="904"/>
                  </a:cubicBezTo>
                  <a:cubicBezTo>
                    <a:pt x="1413" y="771"/>
                    <a:pt x="1413" y="628"/>
                    <a:pt x="1375" y="484"/>
                  </a:cubicBezTo>
                  <a:cubicBezTo>
                    <a:pt x="1355" y="446"/>
                    <a:pt x="1346" y="408"/>
                    <a:pt x="1327" y="380"/>
                  </a:cubicBezTo>
                  <a:cubicBezTo>
                    <a:pt x="1260" y="246"/>
                    <a:pt x="1155" y="151"/>
                    <a:pt x="1031" y="84"/>
                  </a:cubicBezTo>
                  <a:cubicBezTo>
                    <a:pt x="993" y="65"/>
                    <a:pt x="955" y="46"/>
                    <a:pt x="917" y="36"/>
                  </a:cubicBezTo>
                  <a:cubicBezTo>
                    <a:pt x="850" y="12"/>
                    <a:pt x="778" y="0"/>
                    <a:pt x="707"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2734137" y="3660564"/>
              <a:ext cx="63001" cy="45483"/>
            </a:xfrm>
            <a:custGeom>
              <a:rect b="b" l="l" r="r" t="t"/>
              <a:pathLst>
                <a:path extrusionOk="0" h="1737" w="2406">
                  <a:moveTo>
                    <a:pt x="1" y="0"/>
                  </a:moveTo>
                  <a:lnTo>
                    <a:pt x="1" y="1517"/>
                  </a:lnTo>
                  <a:cubicBezTo>
                    <a:pt x="1" y="1641"/>
                    <a:pt x="96" y="1736"/>
                    <a:pt x="220" y="1736"/>
                  </a:cubicBezTo>
                  <a:lnTo>
                    <a:pt x="2186" y="1736"/>
                  </a:lnTo>
                  <a:cubicBezTo>
                    <a:pt x="2300" y="1736"/>
                    <a:pt x="2405" y="1641"/>
                    <a:pt x="2405" y="1517"/>
                  </a:cubicBezTo>
                  <a:lnTo>
                    <a:pt x="2405" y="0"/>
                  </a:lnTo>
                  <a:close/>
                </a:path>
              </a:pathLst>
            </a:custGeom>
            <a:solidFill>
              <a:srgbClr val="E9EE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2734137" y="3629325"/>
              <a:ext cx="63001" cy="31265"/>
            </a:xfrm>
            <a:custGeom>
              <a:rect b="b" l="l" r="r" t="t"/>
              <a:pathLst>
                <a:path extrusionOk="0" h="1194" w="2406">
                  <a:moveTo>
                    <a:pt x="220" y="1"/>
                  </a:moveTo>
                  <a:cubicBezTo>
                    <a:pt x="106" y="1"/>
                    <a:pt x="1" y="96"/>
                    <a:pt x="1" y="220"/>
                  </a:cubicBezTo>
                  <a:lnTo>
                    <a:pt x="1" y="1193"/>
                  </a:lnTo>
                  <a:lnTo>
                    <a:pt x="2405" y="1193"/>
                  </a:lnTo>
                  <a:lnTo>
                    <a:pt x="2405" y="1"/>
                  </a:ln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2819082" y="3660564"/>
              <a:ext cx="62975" cy="45483"/>
            </a:xfrm>
            <a:custGeom>
              <a:rect b="b" l="l" r="r" t="t"/>
              <a:pathLst>
                <a:path extrusionOk="0" h="1737" w="2405">
                  <a:moveTo>
                    <a:pt x="1" y="0"/>
                  </a:moveTo>
                  <a:lnTo>
                    <a:pt x="1" y="1517"/>
                  </a:lnTo>
                  <a:cubicBezTo>
                    <a:pt x="1" y="1641"/>
                    <a:pt x="105" y="1736"/>
                    <a:pt x="229" y="1736"/>
                  </a:cubicBezTo>
                  <a:lnTo>
                    <a:pt x="2185" y="1736"/>
                  </a:lnTo>
                  <a:cubicBezTo>
                    <a:pt x="2309" y="1736"/>
                    <a:pt x="2405" y="1641"/>
                    <a:pt x="2405" y="1517"/>
                  </a:cubicBezTo>
                  <a:lnTo>
                    <a:pt x="2405" y="0"/>
                  </a:lnTo>
                  <a:close/>
                </a:path>
              </a:pathLst>
            </a:custGeom>
            <a:solidFill>
              <a:srgbClr val="E9EE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2819082" y="3629090"/>
              <a:ext cx="62975" cy="31239"/>
            </a:xfrm>
            <a:custGeom>
              <a:rect b="b" l="l" r="r" t="t"/>
              <a:pathLst>
                <a:path extrusionOk="0" h="1193" w="2405">
                  <a:moveTo>
                    <a:pt x="1" y="0"/>
                  </a:moveTo>
                  <a:lnTo>
                    <a:pt x="1" y="1193"/>
                  </a:lnTo>
                  <a:lnTo>
                    <a:pt x="2405" y="1193"/>
                  </a:lnTo>
                  <a:lnTo>
                    <a:pt x="2405" y="219"/>
                  </a:lnTo>
                  <a:cubicBezTo>
                    <a:pt x="2405" y="95"/>
                    <a:pt x="2309" y="0"/>
                    <a:pt x="2185"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0"/>
          <p:cNvSpPr txBox="1"/>
          <p:nvPr>
            <p:ph idx="1" type="subTitle"/>
          </p:nvPr>
        </p:nvSpPr>
        <p:spPr>
          <a:xfrm>
            <a:off x="272375" y="1115675"/>
            <a:ext cx="3090900" cy="3416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Time series data requires us to segment the data to capture specific windows when </a:t>
            </a:r>
            <a:r>
              <a:rPr lang="en" sz="1800">
                <a:solidFill>
                  <a:schemeClr val="accent6"/>
                </a:solidFill>
              </a:rPr>
              <a:t>activity</a:t>
            </a:r>
            <a:r>
              <a:rPr lang="en" sz="1800"/>
              <a:t> is occuring.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Popular methods:</a:t>
            </a:r>
            <a:endParaRPr sz="1800"/>
          </a:p>
          <a:p>
            <a:pPr indent="0" lvl="0" marL="0" rtl="0" algn="l">
              <a:spcBef>
                <a:spcPts val="0"/>
              </a:spcBef>
              <a:spcAft>
                <a:spcPts val="0"/>
              </a:spcAft>
              <a:buNone/>
            </a:pPr>
            <a:r>
              <a:rPr lang="en" sz="1800"/>
              <a:t>Energy-based</a:t>
            </a:r>
            <a:endParaRPr sz="1800"/>
          </a:p>
          <a:p>
            <a:pPr indent="0" lvl="0" marL="0" rtl="0" algn="l">
              <a:spcBef>
                <a:spcPts val="0"/>
              </a:spcBef>
              <a:spcAft>
                <a:spcPts val="0"/>
              </a:spcAft>
              <a:buNone/>
            </a:pPr>
            <a:r>
              <a:rPr lang="en" sz="1800"/>
              <a:t>Sliding-window </a:t>
            </a:r>
            <a:endParaRPr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sz="1800"/>
          </a:p>
        </p:txBody>
      </p:sp>
      <p:sp>
        <p:nvSpPr>
          <p:cNvPr id="279" name="Google Shape;279;p30"/>
          <p:cNvSpPr txBox="1"/>
          <p:nvPr>
            <p:ph type="ctrTitle"/>
          </p:nvPr>
        </p:nvSpPr>
        <p:spPr>
          <a:xfrm>
            <a:off x="1405800" y="2844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Preprocessing - </a:t>
            </a:r>
            <a:r>
              <a:rPr lang="en" sz="3600"/>
              <a:t>Activity</a:t>
            </a:r>
            <a:r>
              <a:rPr lang="en" sz="3600"/>
              <a:t> Segmentation</a:t>
            </a:r>
            <a:endParaRPr sz="3600"/>
          </a:p>
        </p:txBody>
      </p:sp>
      <p:pic>
        <p:nvPicPr>
          <p:cNvPr id="280" name="Google Shape;280;p30"/>
          <p:cNvPicPr preferRelativeResize="0"/>
          <p:nvPr/>
        </p:nvPicPr>
        <p:blipFill rotWithShape="1">
          <a:blip r:embed="rId3">
            <a:alphaModFix/>
          </a:blip>
          <a:srcRect b="20127" l="7176" r="6668" t="15974"/>
          <a:stretch/>
        </p:blipFill>
        <p:spPr>
          <a:xfrm>
            <a:off x="3363275" y="2001350"/>
            <a:ext cx="5718999" cy="1645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1"/>
          <p:cNvSpPr txBox="1"/>
          <p:nvPr>
            <p:ph idx="1" type="subTitle"/>
          </p:nvPr>
        </p:nvSpPr>
        <p:spPr>
          <a:xfrm>
            <a:off x="261900" y="1115700"/>
            <a:ext cx="3115200" cy="3416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6"/>
                </a:solidFill>
              </a:rPr>
              <a:t>Data augmentation</a:t>
            </a:r>
            <a:r>
              <a:rPr lang="en" sz="1800"/>
              <a:t> is used to prevent overfitting by creating deformations in the data without changing the semantics of the raw data</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Data augmentation allows us to build a </a:t>
            </a:r>
            <a:r>
              <a:rPr lang="en" sz="1800">
                <a:solidFill>
                  <a:schemeClr val="accent6"/>
                </a:solidFill>
              </a:rPr>
              <a:t>more robust </a:t>
            </a:r>
            <a:r>
              <a:rPr lang="en" sz="1800"/>
              <a:t>and </a:t>
            </a:r>
            <a:r>
              <a:rPr lang="en" sz="1800">
                <a:solidFill>
                  <a:schemeClr val="accent6"/>
                </a:solidFill>
              </a:rPr>
              <a:t>generalizable</a:t>
            </a:r>
            <a:r>
              <a:rPr lang="en" sz="1800"/>
              <a:t> model </a:t>
            </a:r>
            <a:endParaRPr sz="1800"/>
          </a:p>
          <a:p>
            <a:pPr indent="0" lvl="0" marL="457200" rtl="0" algn="l">
              <a:spcBef>
                <a:spcPts val="0"/>
              </a:spcBef>
              <a:spcAft>
                <a:spcPts val="0"/>
              </a:spcAft>
              <a:buNone/>
            </a:pPr>
            <a:r>
              <a:t/>
            </a:r>
            <a:endParaRPr sz="1800"/>
          </a:p>
        </p:txBody>
      </p:sp>
      <p:sp>
        <p:nvSpPr>
          <p:cNvPr id="286" name="Google Shape;286;p31"/>
          <p:cNvSpPr txBox="1"/>
          <p:nvPr>
            <p:ph type="ctrTitle"/>
          </p:nvPr>
        </p:nvSpPr>
        <p:spPr>
          <a:xfrm>
            <a:off x="1405800" y="2844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Preprocessing - Data Augmentation</a:t>
            </a:r>
            <a:endParaRPr sz="3600"/>
          </a:p>
        </p:txBody>
      </p:sp>
      <p:pic>
        <p:nvPicPr>
          <p:cNvPr id="287" name="Google Shape;287;p31"/>
          <p:cNvPicPr preferRelativeResize="0"/>
          <p:nvPr/>
        </p:nvPicPr>
        <p:blipFill>
          <a:blip r:embed="rId3">
            <a:alphaModFix/>
          </a:blip>
          <a:stretch>
            <a:fillRect/>
          </a:stretch>
        </p:blipFill>
        <p:spPr>
          <a:xfrm>
            <a:off x="3377050" y="1710688"/>
            <a:ext cx="5570148" cy="22263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2"/>
          <p:cNvSpPr/>
          <p:nvPr/>
        </p:nvSpPr>
        <p:spPr>
          <a:xfrm>
            <a:off x="1187850" y="1115375"/>
            <a:ext cx="6768300" cy="3495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2"/>
          <p:cNvSpPr txBox="1"/>
          <p:nvPr>
            <p:ph type="ctrTitle"/>
          </p:nvPr>
        </p:nvSpPr>
        <p:spPr>
          <a:xfrm>
            <a:off x="1405800" y="2844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Feature Extraction</a:t>
            </a:r>
            <a:endParaRPr sz="3600"/>
          </a:p>
        </p:txBody>
      </p:sp>
      <p:pic>
        <p:nvPicPr>
          <p:cNvPr descr="CNN application on structured data-Automated Feature Extraction" id="294" name="Google Shape;294;p32"/>
          <p:cNvPicPr preferRelativeResize="0"/>
          <p:nvPr/>
        </p:nvPicPr>
        <p:blipFill>
          <a:blip r:embed="rId3">
            <a:alphaModFix/>
          </a:blip>
          <a:stretch>
            <a:fillRect/>
          </a:stretch>
        </p:blipFill>
        <p:spPr>
          <a:xfrm>
            <a:off x="1271050" y="1264075"/>
            <a:ext cx="6450449" cy="314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3"/>
          <p:cNvSpPr txBox="1"/>
          <p:nvPr>
            <p:ph type="ctrTitle"/>
          </p:nvPr>
        </p:nvSpPr>
        <p:spPr>
          <a:xfrm>
            <a:off x="1405800" y="2844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Deep Learning Model selection</a:t>
            </a:r>
            <a:endParaRPr sz="3600"/>
          </a:p>
        </p:txBody>
      </p:sp>
      <p:pic>
        <p:nvPicPr>
          <p:cNvPr descr="The bidirectional LSTM architecture used for AF classification ..." id="300" name="Google Shape;300;p33"/>
          <p:cNvPicPr preferRelativeResize="0"/>
          <p:nvPr/>
        </p:nvPicPr>
        <p:blipFill>
          <a:blip r:embed="rId3">
            <a:alphaModFix/>
          </a:blip>
          <a:stretch>
            <a:fillRect/>
          </a:stretch>
        </p:blipFill>
        <p:spPr>
          <a:xfrm>
            <a:off x="5485300" y="1212722"/>
            <a:ext cx="2616275" cy="3240350"/>
          </a:xfrm>
          <a:prstGeom prst="rect">
            <a:avLst/>
          </a:prstGeom>
          <a:noFill/>
          <a:ln>
            <a:noFill/>
          </a:ln>
        </p:spPr>
      </p:pic>
      <p:pic>
        <p:nvPicPr>
          <p:cNvPr id="301" name="Google Shape;301;p33"/>
          <p:cNvPicPr preferRelativeResize="0"/>
          <p:nvPr/>
        </p:nvPicPr>
        <p:blipFill>
          <a:blip r:embed="rId4">
            <a:alphaModFix/>
          </a:blip>
          <a:stretch>
            <a:fillRect/>
          </a:stretch>
        </p:blipFill>
        <p:spPr>
          <a:xfrm>
            <a:off x="481575" y="1717649"/>
            <a:ext cx="4166977" cy="2230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4"/>
          <p:cNvSpPr txBox="1"/>
          <p:nvPr>
            <p:ph type="ctrTitle"/>
          </p:nvPr>
        </p:nvSpPr>
        <p:spPr>
          <a:xfrm>
            <a:off x="1405800" y="2844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Deep Learning Model selection</a:t>
            </a:r>
            <a:endParaRPr sz="3600"/>
          </a:p>
        </p:txBody>
      </p:sp>
      <p:pic>
        <p:nvPicPr>
          <p:cNvPr descr="The bidirectional LSTM architecture used for AF classification ..." id="307" name="Google Shape;307;p34"/>
          <p:cNvPicPr preferRelativeResize="0"/>
          <p:nvPr/>
        </p:nvPicPr>
        <p:blipFill rotWithShape="1">
          <a:blip r:embed="rId3">
            <a:alphaModFix/>
          </a:blip>
          <a:srcRect b="25116" l="0" r="0" t="0"/>
          <a:stretch/>
        </p:blipFill>
        <p:spPr>
          <a:xfrm>
            <a:off x="5924225" y="1619612"/>
            <a:ext cx="2616275" cy="2426575"/>
          </a:xfrm>
          <a:prstGeom prst="rect">
            <a:avLst/>
          </a:prstGeom>
          <a:noFill/>
          <a:ln>
            <a:noFill/>
          </a:ln>
        </p:spPr>
      </p:pic>
      <p:pic>
        <p:nvPicPr>
          <p:cNvPr id="308" name="Google Shape;308;p34"/>
          <p:cNvPicPr preferRelativeResize="0"/>
          <p:nvPr/>
        </p:nvPicPr>
        <p:blipFill rotWithShape="1">
          <a:blip r:embed="rId4">
            <a:alphaModFix/>
          </a:blip>
          <a:srcRect b="0" l="0" r="16756" t="0"/>
          <a:stretch/>
        </p:blipFill>
        <p:spPr>
          <a:xfrm>
            <a:off x="481575" y="1717650"/>
            <a:ext cx="3468626" cy="2230501"/>
          </a:xfrm>
          <a:prstGeom prst="rect">
            <a:avLst/>
          </a:prstGeom>
          <a:noFill/>
          <a:ln>
            <a:noFill/>
          </a:ln>
        </p:spPr>
      </p:pic>
      <p:sp>
        <p:nvSpPr>
          <p:cNvPr id="309" name="Google Shape;309;p34"/>
          <p:cNvSpPr/>
          <p:nvPr/>
        </p:nvSpPr>
        <p:spPr>
          <a:xfrm>
            <a:off x="4334250" y="2505450"/>
            <a:ext cx="1188300" cy="76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5"/>
          <p:cNvSpPr txBox="1"/>
          <p:nvPr>
            <p:ph idx="1" type="subTitle"/>
          </p:nvPr>
        </p:nvSpPr>
        <p:spPr>
          <a:xfrm flipH="1">
            <a:off x="1521875" y="865075"/>
            <a:ext cx="6770700" cy="328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Abel"/>
                <a:ea typeface="Abel"/>
                <a:cs typeface="Abel"/>
                <a:sym typeface="Abel"/>
              </a:rPr>
              <a:t>The goal of the Human Activity Recognition Team is to create a deep learning predictive model that:</a:t>
            </a:r>
            <a:endParaRPr b="1" sz="2000">
              <a:solidFill>
                <a:schemeClr val="dk1"/>
              </a:solidFill>
              <a:latin typeface="Abel"/>
              <a:ea typeface="Abel"/>
              <a:cs typeface="Abel"/>
              <a:sym typeface="Abel"/>
            </a:endParaRPr>
          </a:p>
          <a:p>
            <a:pPr indent="-355600" lvl="0" marL="457200" rtl="0" algn="l">
              <a:lnSpc>
                <a:spcPct val="115000"/>
              </a:lnSpc>
              <a:spcBef>
                <a:spcPts val="0"/>
              </a:spcBef>
              <a:spcAft>
                <a:spcPts val="0"/>
              </a:spcAft>
              <a:buClr>
                <a:schemeClr val="dk1"/>
              </a:buClr>
              <a:buSzPts val="2000"/>
              <a:buFont typeface="Abel"/>
              <a:buChar char="-"/>
            </a:pPr>
            <a:r>
              <a:rPr lang="en" sz="2000">
                <a:solidFill>
                  <a:schemeClr val="dk1"/>
                </a:solidFill>
                <a:latin typeface="Abel"/>
                <a:ea typeface="Abel"/>
                <a:cs typeface="Abel"/>
                <a:sym typeface="Abel"/>
              </a:rPr>
              <a:t>Takes in multimodal data from </a:t>
            </a:r>
            <a:r>
              <a:rPr lang="en" sz="2000">
                <a:solidFill>
                  <a:schemeClr val="accent4"/>
                </a:solidFill>
                <a:latin typeface="Abel"/>
                <a:ea typeface="Abel"/>
                <a:cs typeface="Abel"/>
                <a:sym typeface="Abel"/>
              </a:rPr>
              <a:t>mechanical sensors </a:t>
            </a:r>
            <a:r>
              <a:rPr b="1" lang="en" sz="2000">
                <a:solidFill>
                  <a:schemeClr val="accent4"/>
                </a:solidFill>
                <a:latin typeface="Abel"/>
                <a:ea typeface="Abel"/>
                <a:cs typeface="Abel"/>
                <a:sym typeface="Abel"/>
              </a:rPr>
              <a:t>and physiological</a:t>
            </a:r>
            <a:r>
              <a:rPr lang="en" sz="2000">
                <a:solidFill>
                  <a:schemeClr val="accent4"/>
                </a:solidFill>
                <a:latin typeface="Abel"/>
                <a:ea typeface="Abel"/>
                <a:cs typeface="Abel"/>
                <a:sym typeface="Abel"/>
              </a:rPr>
              <a:t> sensors.</a:t>
            </a:r>
            <a:endParaRPr sz="2000">
              <a:solidFill>
                <a:schemeClr val="accent4"/>
              </a:solidFill>
              <a:latin typeface="Abel"/>
              <a:ea typeface="Abel"/>
              <a:cs typeface="Abel"/>
              <a:sym typeface="Abel"/>
            </a:endParaRPr>
          </a:p>
          <a:p>
            <a:pPr indent="-355600" lvl="0" marL="457200" rtl="0" algn="l">
              <a:lnSpc>
                <a:spcPct val="115000"/>
              </a:lnSpc>
              <a:spcBef>
                <a:spcPts val="0"/>
              </a:spcBef>
              <a:spcAft>
                <a:spcPts val="0"/>
              </a:spcAft>
              <a:buClr>
                <a:schemeClr val="dk1"/>
              </a:buClr>
              <a:buSzPts val="2000"/>
              <a:buFont typeface="Abel"/>
              <a:buChar char="-"/>
            </a:pPr>
            <a:r>
              <a:rPr lang="en" sz="2000">
                <a:solidFill>
                  <a:schemeClr val="dk1"/>
                </a:solidFill>
                <a:latin typeface="Abel"/>
                <a:ea typeface="Abel"/>
                <a:cs typeface="Abel"/>
                <a:sym typeface="Abel"/>
              </a:rPr>
              <a:t>Classifies human activity (rest, deep breathing, walking, typing) at high accuracy and precision, while being </a:t>
            </a:r>
            <a:r>
              <a:rPr b="1" lang="en" sz="2000">
                <a:solidFill>
                  <a:schemeClr val="accent4"/>
                </a:solidFill>
                <a:latin typeface="Abel"/>
                <a:ea typeface="Abel"/>
                <a:cs typeface="Abel"/>
                <a:sym typeface="Abel"/>
              </a:rPr>
              <a:t>generalizable and adaptable</a:t>
            </a:r>
            <a:r>
              <a:rPr b="1" lang="en" sz="2000">
                <a:solidFill>
                  <a:schemeClr val="dk1"/>
                </a:solidFill>
                <a:latin typeface="Abel"/>
                <a:ea typeface="Abel"/>
                <a:cs typeface="Abel"/>
                <a:sym typeface="Abel"/>
              </a:rPr>
              <a:t> to other HAR </a:t>
            </a:r>
            <a:r>
              <a:rPr b="1" lang="en" sz="2000">
                <a:solidFill>
                  <a:schemeClr val="dk1"/>
                </a:solidFill>
                <a:latin typeface="Abel"/>
                <a:ea typeface="Abel"/>
                <a:cs typeface="Abel"/>
                <a:sym typeface="Abel"/>
              </a:rPr>
              <a:t>datasets</a:t>
            </a:r>
            <a:r>
              <a:rPr b="1" lang="en" sz="2000">
                <a:solidFill>
                  <a:schemeClr val="dk1"/>
                </a:solidFill>
                <a:latin typeface="Abel"/>
                <a:ea typeface="Abel"/>
                <a:cs typeface="Abel"/>
                <a:sym typeface="Abel"/>
              </a:rPr>
              <a:t>.</a:t>
            </a:r>
            <a:endParaRPr sz="2700">
              <a:solidFill>
                <a:schemeClr val="dk1"/>
              </a:solidFill>
              <a:latin typeface="Abel"/>
              <a:ea typeface="Abel"/>
              <a:cs typeface="Abel"/>
              <a:sym typeface="Abel"/>
            </a:endParaRPr>
          </a:p>
        </p:txBody>
      </p:sp>
      <p:sp>
        <p:nvSpPr>
          <p:cNvPr id="315" name="Google Shape;315;p35"/>
          <p:cNvSpPr txBox="1"/>
          <p:nvPr>
            <p:ph type="title"/>
          </p:nvPr>
        </p:nvSpPr>
        <p:spPr>
          <a:xfrm>
            <a:off x="1521878" y="108925"/>
            <a:ext cx="4589100" cy="89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a:t>
            </a:r>
            <a:endParaRPr/>
          </a:p>
        </p:txBody>
      </p:sp>
      <p:grpSp>
        <p:nvGrpSpPr>
          <p:cNvPr id="316" name="Google Shape;316;p35"/>
          <p:cNvGrpSpPr/>
          <p:nvPr/>
        </p:nvGrpSpPr>
        <p:grpSpPr>
          <a:xfrm>
            <a:off x="4045643" y="44584"/>
            <a:ext cx="414760" cy="738295"/>
            <a:chOff x="8172675" y="2744650"/>
            <a:chExt cx="208150" cy="370500"/>
          </a:xfrm>
        </p:grpSpPr>
        <p:sp>
          <p:nvSpPr>
            <p:cNvPr id="317" name="Google Shape;317;p35"/>
            <p:cNvSpPr/>
            <p:nvPr/>
          </p:nvSpPr>
          <p:spPr>
            <a:xfrm>
              <a:off x="8172675" y="2846675"/>
              <a:ext cx="200850" cy="268325"/>
            </a:xfrm>
            <a:custGeom>
              <a:rect b="b" l="l" r="r" t="t"/>
              <a:pathLst>
                <a:path extrusionOk="0" h="10733" w="8034">
                  <a:moveTo>
                    <a:pt x="5310" y="0"/>
                  </a:moveTo>
                  <a:cubicBezTo>
                    <a:pt x="5277" y="0"/>
                    <a:pt x="5245" y="9"/>
                    <a:pt x="5215" y="26"/>
                  </a:cubicBezTo>
                  <a:lnTo>
                    <a:pt x="3514" y="1023"/>
                  </a:lnTo>
                  <a:cubicBezTo>
                    <a:pt x="3351" y="1135"/>
                    <a:pt x="3256" y="1324"/>
                    <a:pt x="3248" y="1521"/>
                  </a:cubicBezTo>
                  <a:lnTo>
                    <a:pt x="3248" y="3343"/>
                  </a:lnTo>
                  <a:lnTo>
                    <a:pt x="1890" y="4133"/>
                  </a:lnTo>
                  <a:cubicBezTo>
                    <a:pt x="1727" y="4245"/>
                    <a:pt x="1633" y="4434"/>
                    <a:pt x="1633" y="4631"/>
                  </a:cubicBezTo>
                  <a:lnTo>
                    <a:pt x="1633" y="6453"/>
                  </a:lnTo>
                  <a:lnTo>
                    <a:pt x="266" y="7243"/>
                  </a:lnTo>
                  <a:cubicBezTo>
                    <a:pt x="103" y="7355"/>
                    <a:pt x="0" y="7544"/>
                    <a:pt x="0" y="7741"/>
                  </a:cubicBezTo>
                  <a:lnTo>
                    <a:pt x="0" y="9219"/>
                  </a:lnTo>
                  <a:cubicBezTo>
                    <a:pt x="0" y="9279"/>
                    <a:pt x="17" y="9348"/>
                    <a:pt x="60" y="9399"/>
                  </a:cubicBezTo>
                  <a:lnTo>
                    <a:pt x="2638" y="10714"/>
                  </a:lnTo>
                  <a:cubicBezTo>
                    <a:pt x="2662" y="10726"/>
                    <a:pt x="2689" y="10732"/>
                    <a:pt x="2717" y="10732"/>
                  </a:cubicBezTo>
                  <a:cubicBezTo>
                    <a:pt x="2749" y="10732"/>
                    <a:pt x="2782" y="10724"/>
                    <a:pt x="2810" y="10705"/>
                  </a:cubicBezTo>
                  <a:lnTo>
                    <a:pt x="7595" y="7930"/>
                  </a:lnTo>
                  <a:cubicBezTo>
                    <a:pt x="7836" y="7793"/>
                    <a:pt x="8025" y="7423"/>
                    <a:pt x="8025" y="7106"/>
                  </a:cubicBezTo>
                  <a:lnTo>
                    <a:pt x="8025" y="1513"/>
                  </a:lnTo>
                  <a:cubicBezTo>
                    <a:pt x="8033" y="1435"/>
                    <a:pt x="7999" y="1349"/>
                    <a:pt x="7930" y="1298"/>
                  </a:cubicBezTo>
                  <a:lnTo>
                    <a:pt x="5404" y="26"/>
                  </a:lnTo>
                  <a:cubicBezTo>
                    <a:pt x="5374" y="9"/>
                    <a:pt x="5342" y="0"/>
                    <a:pt x="53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p:nvPr/>
          </p:nvSpPr>
          <p:spPr>
            <a:xfrm>
              <a:off x="8236450" y="2878825"/>
              <a:ext cx="136850" cy="236325"/>
            </a:xfrm>
            <a:custGeom>
              <a:rect b="b" l="l" r="r" t="t"/>
              <a:pathLst>
                <a:path extrusionOk="0" h="9453" w="5474">
                  <a:moveTo>
                    <a:pt x="5310" y="1"/>
                  </a:moveTo>
                  <a:cubicBezTo>
                    <a:pt x="5278" y="1"/>
                    <a:pt x="5243" y="10"/>
                    <a:pt x="5207" y="29"/>
                  </a:cubicBezTo>
                  <a:lnTo>
                    <a:pt x="3506" y="1026"/>
                  </a:lnTo>
                  <a:cubicBezTo>
                    <a:pt x="3343" y="1137"/>
                    <a:pt x="3248" y="1326"/>
                    <a:pt x="3248" y="1524"/>
                  </a:cubicBezTo>
                  <a:lnTo>
                    <a:pt x="3248" y="3354"/>
                  </a:lnTo>
                  <a:lnTo>
                    <a:pt x="1891" y="4136"/>
                  </a:lnTo>
                  <a:cubicBezTo>
                    <a:pt x="1728" y="4247"/>
                    <a:pt x="1633" y="4436"/>
                    <a:pt x="1625" y="4634"/>
                  </a:cubicBezTo>
                  <a:lnTo>
                    <a:pt x="1625" y="6464"/>
                  </a:lnTo>
                  <a:lnTo>
                    <a:pt x="259" y="7246"/>
                  </a:lnTo>
                  <a:cubicBezTo>
                    <a:pt x="95" y="7366"/>
                    <a:pt x="1" y="7546"/>
                    <a:pt x="1" y="7753"/>
                  </a:cubicBezTo>
                  <a:lnTo>
                    <a:pt x="1" y="9222"/>
                  </a:lnTo>
                  <a:cubicBezTo>
                    <a:pt x="1" y="9368"/>
                    <a:pt x="62" y="9453"/>
                    <a:pt x="152" y="9453"/>
                  </a:cubicBezTo>
                  <a:cubicBezTo>
                    <a:pt x="184" y="9453"/>
                    <a:pt x="220" y="9442"/>
                    <a:pt x="259" y="9419"/>
                  </a:cubicBezTo>
                  <a:lnTo>
                    <a:pt x="5044" y="6653"/>
                  </a:lnTo>
                  <a:cubicBezTo>
                    <a:pt x="5276" y="6515"/>
                    <a:pt x="5474" y="6146"/>
                    <a:pt x="5474" y="5828"/>
                  </a:cubicBezTo>
                  <a:lnTo>
                    <a:pt x="5474" y="227"/>
                  </a:lnTo>
                  <a:cubicBezTo>
                    <a:pt x="5474" y="84"/>
                    <a:pt x="5406" y="1"/>
                    <a:pt x="53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8172675" y="3007975"/>
              <a:ext cx="104400" cy="64450"/>
            </a:xfrm>
            <a:custGeom>
              <a:rect b="b" l="l" r="r" t="t"/>
              <a:pathLst>
                <a:path extrusionOk="0" h="2578" w="4176">
                  <a:moveTo>
                    <a:pt x="1633" y="1"/>
                  </a:moveTo>
                  <a:lnTo>
                    <a:pt x="266" y="791"/>
                  </a:lnTo>
                  <a:cubicBezTo>
                    <a:pt x="103" y="903"/>
                    <a:pt x="9" y="1092"/>
                    <a:pt x="0" y="1289"/>
                  </a:cubicBezTo>
                  <a:lnTo>
                    <a:pt x="2552" y="2578"/>
                  </a:lnTo>
                  <a:cubicBezTo>
                    <a:pt x="2552" y="2380"/>
                    <a:pt x="2655" y="2191"/>
                    <a:pt x="2810" y="2080"/>
                  </a:cubicBezTo>
                  <a:lnTo>
                    <a:pt x="4176" y="1289"/>
                  </a:lnTo>
                  <a:lnTo>
                    <a:pt x="16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8213475" y="2930225"/>
              <a:ext cx="104200" cy="64450"/>
            </a:xfrm>
            <a:custGeom>
              <a:rect b="b" l="l" r="r" t="t"/>
              <a:pathLst>
                <a:path extrusionOk="0" h="2578" w="4168">
                  <a:moveTo>
                    <a:pt x="1616" y="1"/>
                  </a:moveTo>
                  <a:lnTo>
                    <a:pt x="258" y="791"/>
                  </a:lnTo>
                  <a:cubicBezTo>
                    <a:pt x="95" y="903"/>
                    <a:pt x="1" y="1092"/>
                    <a:pt x="1" y="1289"/>
                  </a:cubicBezTo>
                  <a:lnTo>
                    <a:pt x="2544" y="2578"/>
                  </a:lnTo>
                  <a:cubicBezTo>
                    <a:pt x="2552" y="2380"/>
                    <a:pt x="2647" y="2191"/>
                    <a:pt x="2810" y="2080"/>
                  </a:cubicBezTo>
                  <a:lnTo>
                    <a:pt x="4167" y="1289"/>
                  </a:lnTo>
                  <a:lnTo>
                    <a:pt x="16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8254075" y="2846675"/>
              <a:ext cx="116850" cy="70250"/>
            </a:xfrm>
            <a:custGeom>
              <a:rect b="b" l="l" r="r" t="t"/>
              <a:pathLst>
                <a:path extrusionOk="0" h="2810" w="4674">
                  <a:moveTo>
                    <a:pt x="2054" y="0"/>
                  </a:moveTo>
                  <a:cubicBezTo>
                    <a:pt x="2021" y="0"/>
                    <a:pt x="1989" y="9"/>
                    <a:pt x="1959" y="26"/>
                  </a:cubicBezTo>
                  <a:lnTo>
                    <a:pt x="258" y="1023"/>
                  </a:lnTo>
                  <a:cubicBezTo>
                    <a:pt x="95" y="1135"/>
                    <a:pt x="0" y="1324"/>
                    <a:pt x="0" y="1521"/>
                  </a:cubicBezTo>
                  <a:lnTo>
                    <a:pt x="2543" y="2810"/>
                  </a:lnTo>
                  <a:cubicBezTo>
                    <a:pt x="2552" y="2612"/>
                    <a:pt x="2646" y="2423"/>
                    <a:pt x="2810" y="2312"/>
                  </a:cubicBezTo>
                  <a:lnTo>
                    <a:pt x="4511" y="1324"/>
                  </a:lnTo>
                  <a:cubicBezTo>
                    <a:pt x="4537" y="1303"/>
                    <a:pt x="4572" y="1291"/>
                    <a:pt x="4608" y="1291"/>
                  </a:cubicBezTo>
                  <a:cubicBezTo>
                    <a:pt x="4631" y="1291"/>
                    <a:pt x="4654" y="1296"/>
                    <a:pt x="4674" y="1306"/>
                  </a:cubicBezTo>
                  <a:lnTo>
                    <a:pt x="2148" y="26"/>
                  </a:lnTo>
                  <a:cubicBezTo>
                    <a:pt x="2118" y="9"/>
                    <a:pt x="2086" y="0"/>
                    <a:pt x="2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8312500" y="2744650"/>
              <a:ext cx="68325" cy="98825"/>
            </a:xfrm>
            <a:custGeom>
              <a:rect b="b" l="l" r="r" t="t"/>
              <a:pathLst>
                <a:path extrusionOk="0" h="3953" w="2733">
                  <a:moveTo>
                    <a:pt x="2732" y="1"/>
                  </a:moveTo>
                  <a:lnTo>
                    <a:pt x="0" y="1581"/>
                  </a:lnTo>
                  <a:lnTo>
                    <a:pt x="0" y="3953"/>
                  </a:lnTo>
                  <a:lnTo>
                    <a:pt x="2732" y="2372"/>
                  </a:lnTo>
                  <a:lnTo>
                    <a:pt x="2182" y="1504"/>
                  </a:lnTo>
                  <a:lnTo>
                    <a:pt x="27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8308200" y="2779550"/>
              <a:ext cx="8400" cy="106450"/>
            </a:xfrm>
            <a:custGeom>
              <a:rect b="b" l="l" r="r" t="t"/>
              <a:pathLst>
                <a:path extrusionOk="0" h="4258" w="336">
                  <a:moveTo>
                    <a:pt x="168" y="1"/>
                  </a:moveTo>
                  <a:cubicBezTo>
                    <a:pt x="84" y="1"/>
                    <a:pt x="0" y="56"/>
                    <a:pt x="0" y="168"/>
                  </a:cubicBezTo>
                  <a:lnTo>
                    <a:pt x="0" y="4094"/>
                  </a:lnTo>
                  <a:cubicBezTo>
                    <a:pt x="0" y="4180"/>
                    <a:pt x="78" y="4258"/>
                    <a:pt x="172" y="4258"/>
                  </a:cubicBezTo>
                  <a:cubicBezTo>
                    <a:pt x="258" y="4258"/>
                    <a:pt x="335" y="4180"/>
                    <a:pt x="335" y="4094"/>
                  </a:cubicBezTo>
                  <a:lnTo>
                    <a:pt x="335" y="168"/>
                  </a:lnTo>
                  <a:cubicBezTo>
                    <a:pt x="335" y="56"/>
                    <a:pt x="252" y="1"/>
                    <a:pt x="168" y="1"/>
                  </a:cubicBezTo>
                  <a:close/>
                </a:path>
              </a:pathLst>
            </a:custGeom>
            <a:solidFill>
              <a:srgbClr val="6565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4" name="Google Shape;324;p35"/>
          <p:cNvPicPr preferRelativeResize="0"/>
          <p:nvPr/>
        </p:nvPicPr>
        <p:blipFill>
          <a:blip r:embed="rId4">
            <a:alphaModFix/>
          </a:blip>
          <a:stretch>
            <a:fillRect/>
          </a:stretch>
        </p:blipFill>
        <p:spPr>
          <a:xfrm>
            <a:off x="146350" y="3601600"/>
            <a:ext cx="3770725" cy="1415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6"/>
          <p:cNvSpPr txBox="1"/>
          <p:nvPr>
            <p:ph type="ctrTitle"/>
          </p:nvPr>
        </p:nvSpPr>
        <p:spPr>
          <a:xfrm>
            <a:off x="1405800" y="2844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Next Steps</a:t>
            </a:r>
            <a:endParaRPr sz="3600"/>
          </a:p>
        </p:txBody>
      </p:sp>
      <p:sp>
        <p:nvSpPr>
          <p:cNvPr id="330" name="Google Shape;330;p36"/>
          <p:cNvSpPr txBox="1"/>
          <p:nvPr>
            <p:ph idx="1" type="subTitle"/>
          </p:nvPr>
        </p:nvSpPr>
        <p:spPr>
          <a:xfrm>
            <a:off x="1265650" y="2062347"/>
            <a:ext cx="2577600" cy="31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Aggregate data</a:t>
            </a:r>
            <a:endParaRPr sz="1800"/>
          </a:p>
        </p:txBody>
      </p:sp>
      <p:sp>
        <p:nvSpPr>
          <p:cNvPr id="331" name="Google Shape;331;p36"/>
          <p:cNvSpPr txBox="1"/>
          <p:nvPr>
            <p:ph idx="1" type="subTitle"/>
          </p:nvPr>
        </p:nvSpPr>
        <p:spPr>
          <a:xfrm>
            <a:off x="5300745" y="2062347"/>
            <a:ext cx="2577600" cy="31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Exploratory Data Analysis</a:t>
            </a:r>
            <a:endParaRPr sz="1800"/>
          </a:p>
        </p:txBody>
      </p:sp>
      <p:sp>
        <p:nvSpPr>
          <p:cNvPr id="332" name="Google Shape;332;p36"/>
          <p:cNvSpPr txBox="1"/>
          <p:nvPr>
            <p:ph idx="1" type="subTitle"/>
          </p:nvPr>
        </p:nvSpPr>
        <p:spPr>
          <a:xfrm>
            <a:off x="1265650" y="4299578"/>
            <a:ext cx="2577600" cy="31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Address class imbalance</a:t>
            </a:r>
            <a:endParaRPr sz="1800"/>
          </a:p>
        </p:txBody>
      </p:sp>
      <p:sp>
        <p:nvSpPr>
          <p:cNvPr id="333" name="Google Shape;333;p36"/>
          <p:cNvSpPr txBox="1"/>
          <p:nvPr>
            <p:ph idx="1" type="subTitle"/>
          </p:nvPr>
        </p:nvSpPr>
        <p:spPr>
          <a:xfrm>
            <a:off x="5300745" y="4299578"/>
            <a:ext cx="2577600" cy="31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Begin preprocessing</a:t>
            </a:r>
            <a:endParaRPr sz="1800"/>
          </a:p>
        </p:txBody>
      </p:sp>
      <p:grpSp>
        <p:nvGrpSpPr>
          <p:cNvPr id="334" name="Google Shape;334;p36"/>
          <p:cNvGrpSpPr/>
          <p:nvPr/>
        </p:nvGrpSpPr>
        <p:grpSpPr>
          <a:xfrm>
            <a:off x="2271414" y="1451148"/>
            <a:ext cx="569266" cy="611311"/>
            <a:chOff x="1821465" y="1981993"/>
            <a:chExt cx="372410" cy="372410"/>
          </a:xfrm>
        </p:grpSpPr>
        <p:sp>
          <p:nvSpPr>
            <p:cNvPr id="335" name="Google Shape;335;p36"/>
            <p:cNvSpPr/>
            <p:nvPr/>
          </p:nvSpPr>
          <p:spPr>
            <a:xfrm>
              <a:off x="1821858" y="1981993"/>
              <a:ext cx="282336" cy="186205"/>
            </a:xfrm>
            <a:custGeom>
              <a:rect b="b" l="l" r="r" t="t"/>
              <a:pathLst>
                <a:path extrusionOk="0" h="7103" w="10770">
                  <a:moveTo>
                    <a:pt x="910" y="1"/>
                  </a:moveTo>
                  <a:cubicBezTo>
                    <a:pt x="405" y="1"/>
                    <a:pt x="0" y="405"/>
                    <a:pt x="0" y="925"/>
                  </a:cubicBezTo>
                  <a:lnTo>
                    <a:pt x="0" y="6872"/>
                  </a:lnTo>
                  <a:cubicBezTo>
                    <a:pt x="0" y="7002"/>
                    <a:pt x="101" y="7103"/>
                    <a:pt x="231" y="7103"/>
                  </a:cubicBezTo>
                  <a:lnTo>
                    <a:pt x="2527" y="7103"/>
                  </a:lnTo>
                  <a:cubicBezTo>
                    <a:pt x="2772" y="7103"/>
                    <a:pt x="2989" y="6901"/>
                    <a:pt x="2989" y="6641"/>
                  </a:cubicBezTo>
                  <a:lnTo>
                    <a:pt x="2989" y="6179"/>
                  </a:lnTo>
                  <a:cubicBezTo>
                    <a:pt x="2989" y="5991"/>
                    <a:pt x="2902" y="5804"/>
                    <a:pt x="2758" y="5674"/>
                  </a:cubicBezTo>
                  <a:cubicBezTo>
                    <a:pt x="1848" y="4909"/>
                    <a:pt x="2382" y="3436"/>
                    <a:pt x="3566" y="3436"/>
                  </a:cubicBezTo>
                  <a:cubicBezTo>
                    <a:pt x="4750" y="3436"/>
                    <a:pt x="5284" y="4909"/>
                    <a:pt x="4360" y="5674"/>
                  </a:cubicBezTo>
                  <a:cubicBezTo>
                    <a:pt x="4216" y="5804"/>
                    <a:pt x="4129" y="5991"/>
                    <a:pt x="4129" y="6179"/>
                  </a:cubicBezTo>
                  <a:lnTo>
                    <a:pt x="4129" y="6655"/>
                  </a:lnTo>
                  <a:cubicBezTo>
                    <a:pt x="4129" y="6901"/>
                    <a:pt x="4331" y="7103"/>
                    <a:pt x="4591" y="7103"/>
                  </a:cubicBezTo>
                  <a:lnTo>
                    <a:pt x="7088" y="7103"/>
                  </a:lnTo>
                  <a:lnTo>
                    <a:pt x="7088" y="4577"/>
                  </a:lnTo>
                  <a:cubicBezTo>
                    <a:pt x="7088" y="4331"/>
                    <a:pt x="7290" y="4129"/>
                    <a:pt x="7550" y="4129"/>
                  </a:cubicBezTo>
                  <a:lnTo>
                    <a:pt x="8012" y="4129"/>
                  </a:lnTo>
                  <a:cubicBezTo>
                    <a:pt x="8214" y="4129"/>
                    <a:pt x="8402" y="4216"/>
                    <a:pt x="8532" y="4360"/>
                  </a:cubicBezTo>
                  <a:cubicBezTo>
                    <a:pt x="8795" y="4680"/>
                    <a:pt x="9150" y="4823"/>
                    <a:pt x="9499" y="4823"/>
                  </a:cubicBezTo>
                  <a:cubicBezTo>
                    <a:pt x="10143" y="4823"/>
                    <a:pt x="10769" y="4334"/>
                    <a:pt x="10769" y="3566"/>
                  </a:cubicBezTo>
                  <a:cubicBezTo>
                    <a:pt x="10769" y="2788"/>
                    <a:pt x="10142" y="2296"/>
                    <a:pt x="9496" y="2296"/>
                  </a:cubicBezTo>
                  <a:cubicBezTo>
                    <a:pt x="9148" y="2296"/>
                    <a:pt x="8795" y="2439"/>
                    <a:pt x="8532" y="2758"/>
                  </a:cubicBezTo>
                  <a:cubicBezTo>
                    <a:pt x="8402" y="2902"/>
                    <a:pt x="8214" y="2989"/>
                    <a:pt x="8012" y="2989"/>
                  </a:cubicBezTo>
                  <a:lnTo>
                    <a:pt x="7550" y="2989"/>
                  </a:lnTo>
                  <a:cubicBezTo>
                    <a:pt x="7305" y="2989"/>
                    <a:pt x="7088" y="2772"/>
                    <a:pt x="7088" y="2527"/>
                  </a:cubicBezTo>
                  <a:lnTo>
                    <a:pt x="7088" y="232"/>
                  </a:lnTo>
                  <a:cubicBezTo>
                    <a:pt x="7103" y="116"/>
                    <a:pt x="7002" y="1"/>
                    <a:pt x="6872" y="1"/>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a:off x="2007670" y="1981993"/>
              <a:ext cx="186205" cy="282336"/>
            </a:xfrm>
            <a:custGeom>
              <a:rect b="b" l="l" r="r" t="t"/>
              <a:pathLst>
                <a:path extrusionOk="0" h="10770" w="7103">
                  <a:moveTo>
                    <a:pt x="246" y="1"/>
                  </a:moveTo>
                  <a:cubicBezTo>
                    <a:pt x="116" y="1"/>
                    <a:pt x="15" y="102"/>
                    <a:pt x="15" y="232"/>
                  </a:cubicBezTo>
                  <a:lnTo>
                    <a:pt x="15" y="2512"/>
                  </a:lnTo>
                  <a:cubicBezTo>
                    <a:pt x="15" y="2772"/>
                    <a:pt x="217" y="2974"/>
                    <a:pt x="462" y="2974"/>
                  </a:cubicBezTo>
                  <a:lnTo>
                    <a:pt x="924" y="2974"/>
                  </a:lnTo>
                  <a:cubicBezTo>
                    <a:pt x="1126" y="2974"/>
                    <a:pt x="1314" y="2902"/>
                    <a:pt x="1444" y="2743"/>
                  </a:cubicBezTo>
                  <a:cubicBezTo>
                    <a:pt x="1705" y="2427"/>
                    <a:pt x="2056" y="2285"/>
                    <a:pt x="2402" y="2285"/>
                  </a:cubicBezTo>
                  <a:cubicBezTo>
                    <a:pt x="3050" y="2285"/>
                    <a:pt x="3681" y="2780"/>
                    <a:pt x="3681" y="3552"/>
                  </a:cubicBezTo>
                  <a:cubicBezTo>
                    <a:pt x="3681" y="4323"/>
                    <a:pt x="3050" y="4819"/>
                    <a:pt x="2402" y="4819"/>
                  </a:cubicBezTo>
                  <a:cubicBezTo>
                    <a:pt x="2056" y="4819"/>
                    <a:pt x="1705" y="4677"/>
                    <a:pt x="1444" y="4360"/>
                  </a:cubicBezTo>
                  <a:cubicBezTo>
                    <a:pt x="1314" y="4201"/>
                    <a:pt x="1126" y="4115"/>
                    <a:pt x="924" y="4115"/>
                  </a:cubicBezTo>
                  <a:lnTo>
                    <a:pt x="448" y="4115"/>
                  </a:lnTo>
                  <a:cubicBezTo>
                    <a:pt x="202" y="4115"/>
                    <a:pt x="0" y="4317"/>
                    <a:pt x="0" y="4577"/>
                  </a:cubicBezTo>
                  <a:lnTo>
                    <a:pt x="0" y="7103"/>
                  </a:lnTo>
                  <a:lnTo>
                    <a:pt x="2526" y="7103"/>
                  </a:lnTo>
                  <a:cubicBezTo>
                    <a:pt x="2772" y="7103"/>
                    <a:pt x="2974" y="7305"/>
                    <a:pt x="2974" y="7565"/>
                  </a:cubicBezTo>
                  <a:lnTo>
                    <a:pt x="2974" y="8012"/>
                  </a:lnTo>
                  <a:cubicBezTo>
                    <a:pt x="2988" y="8214"/>
                    <a:pt x="2902" y="8402"/>
                    <a:pt x="2743" y="8532"/>
                  </a:cubicBezTo>
                  <a:cubicBezTo>
                    <a:pt x="1833" y="9283"/>
                    <a:pt x="2368" y="10769"/>
                    <a:pt x="3551" y="10769"/>
                  </a:cubicBezTo>
                  <a:cubicBezTo>
                    <a:pt x="4735" y="10769"/>
                    <a:pt x="5269" y="9283"/>
                    <a:pt x="4360" y="8532"/>
                  </a:cubicBezTo>
                  <a:cubicBezTo>
                    <a:pt x="4201" y="8402"/>
                    <a:pt x="4114" y="8214"/>
                    <a:pt x="4129" y="8012"/>
                  </a:cubicBezTo>
                  <a:lnTo>
                    <a:pt x="4129" y="7550"/>
                  </a:lnTo>
                  <a:cubicBezTo>
                    <a:pt x="4129" y="7305"/>
                    <a:pt x="4331" y="7103"/>
                    <a:pt x="4576" y="7103"/>
                  </a:cubicBezTo>
                  <a:lnTo>
                    <a:pt x="6886" y="7103"/>
                  </a:lnTo>
                  <a:cubicBezTo>
                    <a:pt x="7001" y="7103"/>
                    <a:pt x="7102" y="7002"/>
                    <a:pt x="7102" y="6872"/>
                  </a:cubicBezTo>
                  <a:lnTo>
                    <a:pt x="7102" y="925"/>
                  </a:lnTo>
                  <a:cubicBezTo>
                    <a:pt x="7102" y="419"/>
                    <a:pt x="6698" y="1"/>
                    <a:pt x="6193" y="1"/>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p:nvPr/>
          </p:nvSpPr>
          <p:spPr>
            <a:xfrm>
              <a:off x="1911540" y="2167805"/>
              <a:ext cx="282336" cy="186598"/>
            </a:xfrm>
            <a:custGeom>
              <a:rect b="b" l="l" r="r" t="t"/>
              <a:pathLst>
                <a:path extrusionOk="0" h="7118" w="10770">
                  <a:moveTo>
                    <a:pt x="3682" y="0"/>
                  </a:moveTo>
                  <a:lnTo>
                    <a:pt x="3682" y="2527"/>
                  </a:lnTo>
                  <a:cubicBezTo>
                    <a:pt x="3682" y="2786"/>
                    <a:pt x="3480" y="2989"/>
                    <a:pt x="3220" y="2989"/>
                  </a:cubicBezTo>
                  <a:lnTo>
                    <a:pt x="2758" y="2989"/>
                  </a:lnTo>
                  <a:cubicBezTo>
                    <a:pt x="2556" y="2989"/>
                    <a:pt x="2368" y="2902"/>
                    <a:pt x="2238" y="2743"/>
                  </a:cubicBezTo>
                  <a:cubicBezTo>
                    <a:pt x="1977" y="2426"/>
                    <a:pt x="1626" y="2285"/>
                    <a:pt x="1279" y="2285"/>
                  </a:cubicBezTo>
                  <a:cubicBezTo>
                    <a:pt x="632" y="2285"/>
                    <a:pt x="1" y="2780"/>
                    <a:pt x="1" y="3552"/>
                  </a:cubicBezTo>
                  <a:cubicBezTo>
                    <a:pt x="1" y="4323"/>
                    <a:pt x="632" y="4818"/>
                    <a:pt x="1279" y="4818"/>
                  </a:cubicBezTo>
                  <a:cubicBezTo>
                    <a:pt x="1626" y="4818"/>
                    <a:pt x="1977" y="4677"/>
                    <a:pt x="2238" y="4360"/>
                  </a:cubicBezTo>
                  <a:cubicBezTo>
                    <a:pt x="2368" y="4201"/>
                    <a:pt x="2556" y="4129"/>
                    <a:pt x="2758" y="4129"/>
                  </a:cubicBezTo>
                  <a:lnTo>
                    <a:pt x="3220" y="4129"/>
                  </a:lnTo>
                  <a:cubicBezTo>
                    <a:pt x="3465" y="4129"/>
                    <a:pt x="3667" y="4331"/>
                    <a:pt x="3667" y="4591"/>
                  </a:cubicBezTo>
                  <a:lnTo>
                    <a:pt x="3667" y="6872"/>
                  </a:lnTo>
                  <a:cubicBezTo>
                    <a:pt x="3667" y="7002"/>
                    <a:pt x="3768" y="7117"/>
                    <a:pt x="3913" y="7117"/>
                  </a:cubicBezTo>
                  <a:lnTo>
                    <a:pt x="9860" y="7117"/>
                  </a:lnTo>
                  <a:cubicBezTo>
                    <a:pt x="10365" y="7117"/>
                    <a:pt x="10769" y="6698"/>
                    <a:pt x="10769" y="6193"/>
                  </a:cubicBezTo>
                  <a:lnTo>
                    <a:pt x="10769" y="246"/>
                  </a:lnTo>
                  <a:cubicBezTo>
                    <a:pt x="10769" y="116"/>
                    <a:pt x="10668" y="15"/>
                    <a:pt x="10553" y="15"/>
                  </a:cubicBezTo>
                  <a:lnTo>
                    <a:pt x="8272" y="15"/>
                  </a:lnTo>
                  <a:cubicBezTo>
                    <a:pt x="8012" y="15"/>
                    <a:pt x="7810" y="217"/>
                    <a:pt x="7810" y="477"/>
                  </a:cubicBezTo>
                  <a:lnTo>
                    <a:pt x="7810" y="924"/>
                  </a:lnTo>
                  <a:cubicBezTo>
                    <a:pt x="7796" y="1126"/>
                    <a:pt x="7882" y="1314"/>
                    <a:pt x="8041" y="1444"/>
                  </a:cubicBezTo>
                  <a:cubicBezTo>
                    <a:pt x="8951" y="2195"/>
                    <a:pt x="8416" y="3681"/>
                    <a:pt x="7233" y="3681"/>
                  </a:cubicBezTo>
                  <a:cubicBezTo>
                    <a:pt x="6049" y="3681"/>
                    <a:pt x="5515" y="2195"/>
                    <a:pt x="6424" y="1444"/>
                  </a:cubicBezTo>
                  <a:cubicBezTo>
                    <a:pt x="6583" y="1314"/>
                    <a:pt x="6670" y="1126"/>
                    <a:pt x="6670" y="924"/>
                  </a:cubicBezTo>
                  <a:lnTo>
                    <a:pt x="6670" y="462"/>
                  </a:lnTo>
                  <a:cubicBezTo>
                    <a:pt x="6670" y="203"/>
                    <a:pt x="6453" y="0"/>
                    <a:pt x="6208" y="0"/>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p:nvPr/>
          </p:nvSpPr>
          <p:spPr>
            <a:xfrm>
              <a:off x="1821465" y="2072067"/>
              <a:ext cx="186598" cy="281942"/>
            </a:xfrm>
            <a:custGeom>
              <a:rect b="b" l="l" r="r" t="t"/>
              <a:pathLst>
                <a:path extrusionOk="0" h="10755" w="7118">
                  <a:moveTo>
                    <a:pt x="3566" y="0"/>
                  </a:moveTo>
                  <a:cubicBezTo>
                    <a:pt x="2383" y="0"/>
                    <a:pt x="1849" y="1473"/>
                    <a:pt x="2758" y="2238"/>
                  </a:cubicBezTo>
                  <a:cubicBezTo>
                    <a:pt x="2917" y="2368"/>
                    <a:pt x="2989" y="2555"/>
                    <a:pt x="2989" y="2743"/>
                  </a:cubicBezTo>
                  <a:lnTo>
                    <a:pt x="2989" y="3205"/>
                  </a:lnTo>
                  <a:cubicBezTo>
                    <a:pt x="2989" y="3465"/>
                    <a:pt x="2787" y="3667"/>
                    <a:pt x="2527" y="3667"/>
                  </a:cubicBezTo>
                  <a:lnTo>
                    <a:pt x="246" y="3667"/>
                  </a:lnTo>
                  <a:cubicBezTo>
                    <a:pt x="238" y="3666"/>
                    <a:pt x="230" y="3665"/>
                    <a:pt x="222" y="3665"/>
                  </a:cubicBezTo>
                  <a:cubicBezTo>
                    <a:pt x="102" y="3665"/>
                    <a:pt x="1" y="3762"/>
                    <a:pt x="1" y="3883"/>
                  </a:cubicBezTo>
                  <a:lnTo>
                    <a:pt x="1" y="9845"/>
                  </a:lnTo>
                  <a:cubicBezTo>
                    <a:pt x="1" y="10350"/>
                    <a:pt x="405" y="10755"/>
                    <a:pt x="925" y="10755"/>
                  </a:cubicBezTo>
                  <a:lnTo>
                    <a:pt x="6872" y="10755"/>
                  </a:lnTo>
                  <a:cubicBezTo>
                    <a:pt x="7002" y="10755"/>
                    <a:pt x="7103" y="10654"/>
                    <a:pt x="7103" y="10524"/>
                  </a:cubicBezTo>
                  <a:lnTo>
                    <a:pt x="7103" y="8257"/>
                  </a:lnTo>
                  <a:cubicBezTo>
                    <a:pt x="7103" y="7997"/>
                    <a:pt x="6901" y="7795"/>
                    <a:pt x="6641" y="7795"/>
                  </a:cubicBezTo>
                  <a:lnTo>
                    <a:pt x="6194" y="7795"/>
                  </a:lnTo>
                  <a:cubicBezTo>
                    <a:pt x="5992" y="7795"/>
                    <a:pt x="5804" y="7882"/>
                    <a:pt x="5674" y="8026"/>
                  </a:cubicBezTo>
                  <a:cubicBezTo>
                    <a:pt x="5408" y="8343"/>
                    <a:pt x="5055" y="8485"/>
                    <a:pt x="4709" y="8485"/>
                  </a:cubicBezTo>
                  <a:cubicBezTo>
                    <a:pt x="4062" y="8485"/>
                    <a:pt x="3437" y="7989"/>
                    <a:pt x="3437" y="7218"/>
                  </a:cubicBezTo>
                  <a:cubicBezTo>
                    <a:pt x="3437" y="6450"/>
                    <a:pt x="4057" y="5955"/>
                    <a:pt x="4701" y="5955"/>
                  </a:cubicBezTo>
                  <a:cubicBezTo>
                    <a:pt x="5050" y="5955"/>
                    <a:pt x="5406" y="6100"/>
                    <a:pt x="5674" y="6424"/>
                  </a:cubicBezTo>
                  <a:cubicBezTo>
                    <a:pt x="5804" y="6568"/>
                    <a:pt x="5992" y="6655"/>
                    <a:pt x="6194" y="6655"/>
                  </a:cubicBezTo>
                  <a:lnTo>
                    <a:pt x="6656" y="6655"/>
                  </a:lnTo>
                  <a:cubicBezTo>
                    <a:pt x="6916" y="6655"/>
                    <a:pt x="7118" y="6453"/>
                    <a:pt x="7118" y="6193"/>
                  </a:cubicBezTo>
                  <a:lnTo>
                    <a:pt x="7118" y="3667"/>
                  </a:lnTo>
                  <a:lnTo>
                    <a:pt x="4591" y="3667"/>
                  </a:lnTo>
                  <a:cubicBezTo>
                    <a:pt x="4346" y="3667"/>
                    <a:pt x="4129" y="3465"/>
                    <a:pt x="4129" y="3219"/>
                  </a:cubicBezTo>
                  <a:lnTo>
                    <a:pt x="4129" y="2743"/>
                  </a:lnTo>
                  <a:cubicBezTo>
                    <a:pt x="4129" y="2555"/>
                    <a:pt x="4216" y="2368"/>
                    <a:pt x="4375" y="2238"/>
                  </a:cubicBezTo>
                  <a:cubicBezTo>
                    <a:pt x="5284" y="1473"/>
                    <a:pt x="4750" y="0"/>
                    <a:pt x="3566" y="0"/>
                  </a:cubicBezTo>
                  <a:close/>
                </a:path>
              </a:pathLst>
            </a:custGeom>
            <a:solidFill>
              <a:srgbClr val="D3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6"/>
            <p:cNvSpPr/>
            <p:nvPr/>
          </p:nvSpPr>
          <p:spPr>
            <a:xfrm>
              <a:off x="1821858" y="2167805"/>
              <a:ext cx="42023" cy="186205"/>
            </a:xfrm>
            <a:custGeom>
              <a:rect b="b" l="l" r="r" t="t"/>
              <a:pathLst>
                <a:path extrusionOk="0" h="7103" w="1603">
                  <a:moveTo>
                    <a:pt x="231" y="0"/>
                  </a:moveTo>
                  <a:cubicBezTo>
                    <a:pt x="101" y="0"/>
                    <a:pt x="0" y="101"/>
                    <a:pt x="0" y="231"/>
                  </a:cubicBezTo>
                  <a:lnTo>
                    <a:pt x="0" y="6193"/>
                  </a:lnTo>
                  <a:cubicBezTo>
                    <a:pt x="0" y="6698"/>
                    <a:pt x="405" y="7103"/>
                    <a:pt x="910" y="7103"/>
                  </a:cubicBezTo>
                  <a:lnTo>
                    <a:pt x="1603" y="7103"/>
                  </a:lnTo>
                  <a:cubicBezTo>
                    <a:pt x="1097" y="7103"/>
                    <a:pt x="693" y="6698"/>
                    <a:pt x="693" y="6193"/>
                  </a:cubicBezTo>
                  <a:lnTo>
                    <a:pt x="693" y="231"/>
                  </a:lnTo>
                  <a:cubicBezTo>
                    <a:pt x="693" y="101"/>
                    <a:pt x="794" y="0"/>
                    <a:pt x="9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
            <p:cNvSpPr/>
            <p:nvPr/>
          </p:nvSpPr>
          <p:spPr>
            <a:xfrm>
              <a:off x="1869989" y="2072303"/>
              <a:ext cx="51041" cy="95894"/>
            </a:xfrm>
            <a:custGeom>
              <a:rect b="b" l="l" r="r" t="t"/>
              <a:pathLst>
                <a:path extrusionOk="0" h="3658" w="1947">
                  <a:moveTo>
                    <a:pt x="1714" y="0"/>
                  </a:moveTo>
                  <a:cubicBezTo>
                    <a:pt x="590" y="0"/>
                    <a:pt x="1" y="1444"/>
                    <a:pt x="907" y="2229"/>
                  </a:cubicBezTo>
                  <a:cubicBezTo>
                    <a:pt x="1066" y="2359"/>
                    <a:pt x="1138" y="2546"/>
                    <a:pt x="1138" y="2748"/>
                  </a:cubicBezTo>
                  <a:lnTo>
                    <a:pt x="1138" y="3196"/>
                  </a:lnTo>
                  <a:cubicBezTo>
                    <a:pt x="1138" y="3456"/>
                    <a:pt x="936" y="3658"/>
                    <a:pt x="676" y="3658"/>
                  </a:cubicBezTo>
                  <a:lnTo>
                    <a:pt x="1138" y="3658"/>
                  </a:lnTo>
                  <a:cubicBezTo>
                    <a:pt x="1398" y="3658"/>
                    <a:pt x="1600" y="3456"/>
                    <a:pt x="1600" y="3196"/>
                  </a:cubicBezTo>
                  <a:lnTo>
                    <a:pt x="1600" y="2734"/>
                  </a:lnTo>
                  <a:cubicBezTo>
                    <a:pt x="1600" y="2546"/>
                    <a:pt x="1513" y="2359"/>
                    <a:pt x="1369" y="2229"/>
                  </a:cubicBezTo>
                  <a:cubicBezTo>
                    <a:pt x="561" y="1536"/>
                    <a:pt x="893" y="222"/>
                    <a:pt x="1946" y="20"/>
                  </a:cubicBezTo>
                  <a:cubicBezTo>
                    <a:pt x="1867" y="7"/>
                    <a:pt x="1789" y="0"/>
                    <a:pt x="171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6"/>
            <p:cNvSpPr/>
            <p:nvPr/>
          </p:nvSpPr>
          <p:spPr>
            <a:xfrm>
              <a:off x="1821858" y="1981993"/>
              <a:ext cx="42023" cy="186205"/>
            </a:xfrm>
            <a:custGeom>
              <a:rect b="b" l="l" r="r" t="t"/>
              <a:pathLst>
                <a:path extrusionOk="0" h="7103" w="1603">
                  <a:moveTo>
                    <a:pt x="910" y="1"/>
                  </a:moveTo>
                  <a:cubicBezTo>
                    <a:pt x="405" y="1"/>
                    <a:pt x="0" y="405"/>
                    <a:pt x="0" y="925"/>
                  </a:cubicBezTo>
                  <a:lnTo>
                    <a:pt x="0" y="6872"/>
                  </a:lnTo>
                  <a:cubicBezTo>
                    <a:pt x="0" y="7002"/>
                    <a:pt x="101" y="7103"/>
                    <a:pt x="231" y="7103"/>
                  </a:cubicBezTo>
                  <a:lnTo>
                    <a:pt x="910" y="7103"/>
                  </a:lnTo>
                  <a:cubicBezTo>
                    <a:pt x="794" y="7103"/>
                    <a:pt x="693" y="7002"/>
                    <a:pt x="693" y="6872"/>
                  </a:cubicBezTo>
                  <a:lnTo>
                    <a:pt x="693" y="925"/>
                  </a:lnTo>
                  <a:cubicBezTo>
                    <a:pt x="693" y="405"/>
                    <a:pt x="1097" y="1"/>
                    <a:pt x="1603"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
            <p:cNvSpPr/>
            <p:nvPr/>
          </p:nvSpPr>
          <p:spPr>
            <a:xfrm>
              <a:off x="2076904" y="2041658"/>
              <a:ext cx="45064" cy="66560"/>
            </a:xfrm>
            <a:custGeom>
              <a:rect b="b" l="l" r="r" t="t"/>
              <a:pathLst>
                <a:path extrusionOk="0" h="2539" w="1719">
                  <a:moveTo>
                    <a:pt x="347" y="0"/>
                  </a:moveTo>
                  <a:cubicBezTo>
                    <a:pt x="233" y="0"/>
                    <a:pt x="116" y="16"/>
                    <a:pt x="1" y="49"/>
                  </a:cubicBezTo>
                  <a:cubicBezTo>
                    <a:pt x="1343" y="323"/>
                    <a:pt x="1343" y="2228"/>
                    <a:pt x="15" y="2517"/>
                  </a:cubicBezTo>
                  <a:cubicBezTo>
                    <a:pt x="87" y="2532"/>
                    <a:pt x="163" y="2539"/>
                    <a:pt x="241" y="2539"/>
                  </a:cubicBezTo>
                  <a:cubicBezTo>
                    <a:pt x="318" y="2539"/>
                    <a:pt x="398" y="2532"/>
                    <a:pt x="477" y="2517"/>
                  </a:cubicBezTo>
                  <a:cubicBezTo>
                    <a:pt x="1213" y="2445"/>
                    <a:pt x="1719" y="1752"/>
                    <a:pt x="1589" y="1016"/>
                  </a:cubicBezTo>
                  <a:cubicBezTo>
                    <a:pt x="1468" y="412"/>
                    <a:pt x="933" y="0"/>
                    <a:pt x="347" y="0"/>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6"/>
            <p:cNvSpPr/>
            <p:nvPr/>
          </p:nvSpPr>
          <p:spPr>
            <a:xfrm>
              <a:off x="2008037" y="1981993"/>
              <a:ext cx="23882" cy="78357"/>
            </a:xfrm>
            <a:custGeom>
              <a:rect b="b" l="l" r="r" t="t"/>
              <a:pathLst>
                <a:path extrusionOk="0" h="2989" w="911">
                  <a:moveTo>
                    <a:pt x="232" y="1"/>
                  </a:moveTo>
                  <a:cubicBezTo>
                    <a:pt x="102" y="1"/>
                    <a:pt x="1" y="102"/>
                    <a:pt x="1" y="232"/>
                  </a:cubicBezTo>
                  <a:lnTo>
                    <a:pt x="1" y="2527"/>
                  </a:lnTo>
                  <a:cubicBezTo>
                    <a:pt x="1" y="2772"/>
                    <a:pt x="203" y="2974"/>
                    <a:pt x="448" y="2989"/>
                  </a:cubicBezTo>
                  <a:lnTo>
                    <a:pt x="910" y="2989"/>
                  </a:lnTo>
                  <a:cubicBezTo>
                    <a:pt x="665" y="2974"/>
                    <a:pt x="448" y="2772"/>
                    <a:pt x="448" y="2527"/>
                  </a:cubicBezTo>
                  <a:lnTo>
                    <a:pt x="448" y="232"/>
                  </a:lnTo>
                  <a:cubicBezTo>
                    <a:pt x="448" y="102"/>
                    <a:pt x="549" y="1"/>
                    <a:pt x="679" y="1"/>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6"/>
            <p:cNvSpPr/>
            <p:nvPr/>
          </p:nvSpPr>
          <p:spPr>
            <a:xfrm>
              <a:off x="2008037" y="2090234"/>
              <a:ext cx="23882" cy="77963"/>
            </a:xfrm>
            <a:custGeom>
              <a:rect b="b" l="l" r="r" t="t"/>
              <a:pathLst>
                <a:path extrusionOk="0" h="2974" w="911">
                  <a:moveTo>
                    <a:pt x="448" y="0"/>
                  </a:moveTo>
                  <a:cubicBezTo>
                    <a:pt x="203" y="0"/>
                    <a:pt x="1" y="202"/>
                    <a:pt x="1" y="448"/>
                  </a:cubicBezTo>
                  <a:lnTo>
                    <a:pt x="1" y="2974"/>
                  </a:lnTo>
                  <a:lnTo>
                    <a:pt x="448" y="2974"/>
                  </a:lnTo>
                  <a:lnTo>
                    <a:pt x="448" y="448"/>
                  </a:lnTo>
                  <a:cubicBezTo>
                    <a:pt x="448" y="202"/>
                    <a:pt x="665" y="0"/>
                    <a:pt x="910" y="0"/>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6"/>
            <p:cNvSpPr/>
            <p:nvPr/>
          </p:nvSpPr>
          <p:spPr>
            <a:xfrm>
              <a:off x="2058737" y="2168172"/>
              <a:ext cx="48105" cy="95973"/>
            </a:xfrm>
            <a:custGeom>
              <a:rect b="b" l="l" r="r" t="t"/>
              <a:pathLst>
                <a:path extrusionOk="0" h="3661" w="1835">
                  <a:moveTo>
                    <a:pt x="578" y="1"/>
                  </a:moveTo>
                  <a:cubicBezTo>
                    <a:pt x="824" y="1"/>
                    <a:pt x="1026" y="203"/>
                    <a:pt x="1026" y="463"/>
                  </a:cubicBezTo>
                  <a:lnTo>
                    <a:pt x="1026" y="925"/>
                  </a:lnTo>
                  <a:cubicBezTo>
                    <a:pt x="1026" y="1127"/>
                    <a:pt x="939" y="1314"/>
                    <a:pt x="795" y="1444"/>
                  </a:cubicBezTo>
                  <a:cubicBezTo>
                    <a:pt x="1" y="2108"/>
                    <a:pt x="319" y="3408"/>
                    <a:pt x="1329" y="3639"/>
                  </a:cubicBezTo>
                  <a:cubicBezTo>
                    <a:pt x="1416" y="3653"/>
                    <a:pt x="1499" y="3660"/>
                    <a:pt x="1582" y="3660"/>
                  </a:cubicBezTo>
                  <a:cubicBezTo>
                    <a:pt x="1665" y="3660"/>
                    <a:pt x="1748" y="3653"/>
                    <a:pt x="1834" y="3639"/>
                  </a:cubicBezTo>
                  <a:lnTo>
                    <a:pt x="1791" y="3624"/>
                  </a:lnTo>
                  <a:cubicBezTo>
                    <a:pt x="780" y="3393"/>
                    <a:pt x="463" y="2108"/>
                    <a:pt x="1257" y="1430"/>
                  </a:cubicBezTo>
                  <a:cubicBezTo>
                    <a:pt x="1401" y="1314"/>
                    <a:pt x="1488" y="1112"/>
                    <a:pt x="1488" y="925"/>
                  </a:cubicBezTo>
                  <a:lnTo>
                    <a:pt x="1488" y="463"/>
                  </a:lnTo>
                  <a:cubicBezTo>
                    <a:pt x="1488" y="203"/>
                    <a:pt x="1286" y="1"/>
                    <a:pt x="1026" y="1"/>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a:off x="1995926" y="2167805"/>
              <a:ext cx="23882" cy="78357"/>
            </a:xfrm>
            <a:custGeom>
              <a:rect b="b" l="l" r="r" t="t"/>
              <a:pathLst>
                <a:path extrusionOk="0" h="2989" w="911">
                  <a:moveTo>
                    <a:pt x="448" y="0"/>
                  </a:moveTo>
                  <a:lnTo>
                    <a:pt x="448" y="2527"/>
                  </a:lnTo>
                  <a:cubicBezTo>
                    <a:pt x="448" y="2786"/>
                    <a:pt x="246" y="2989"/>
                    <a:pt x="1" y="2989"/>
                  </a:cubicBezTo>
                  <a:lnTo>
                    <a:pt x="463" y="2989"/>
                  </a:lnTo>
                  <a:cubicBezTo>
                    <a:pt x="708" y="2989"/>
                    <a:pt x="910" y="2786"/>
                    <a:pt x="910" y="2527"/>
                  </a:cubicBezTo>
                  <a:lnTo>
                    <a:pt x="910"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a:off x="1905484" y="2228152"/>
              <a:ext cx="45431" cy="66586"/>
            </a:xfrm>
            <a:custGeom>
              <a:rect b="b" l="l" r="r" t="t"/>
              <a:pathLst>
                <a:path extrusionOk="0" h="2540" w="1733">
                  <a:moveTo>
                    <a:pt x="1487" y="1"/>
                  </a:moveTo>
                  <a:cubicBezTo>
                    <a:pt x="1412" y="1"/>
                    <a:pt x="1336" y="8"/>
                    <a:pt x="1256" y="23"/>
                  </a:cubicBezTo>
                  <a:cubicBezTo>
                    <a:pt x="520" y="95"/>
                    <a:pt x="1" y="788"/>
                    <a:pt x="145" y="1509"/>
                  </a:cubicBezTo>
                  <a:cubicBezTo>
                    <a:pt x="254" y="2126"/>
                    <a:pt x="787" y="2540"/>
                    <a:pt x="1382" y="2540"/>
                  </a:cubicBezTo>
                  <a:cubicBezTo>
                    <a:pt x="1497" y="2540"/>
                    <a:pt x="1615" y="2524"/>
                    <a:pt x="1733" y="2491"/>
                  </a:cubicBezTo>
                  <a:cubicBezTo>
                    <a:pt x="1026" y="2361"/>
                    <a:pt x="578" y="1683"/>
                    <a:pt x="737" y="990"/>
                  </a:cubicBezTo>
                  <a:cubicBezTo>
                    <a:pt x="838" y="499"/>
                    <a:pt x="1228" y="109"/>
                    <a:pt x="1718" y="23"/>
                  </a:cubicBezTo>
                  <a:cubicBezTo>
                    <a:pt x="1639" y="8"/>
                    <a:pt x="1563" y="1"/>
                    <a:pt x="1487" y="1"/>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a:off x="1995926" y="2276020"/>
              <a:ext cx="29938" cy="77990"/>
            </a:xfrm>
            <a:custGeom>
              <a:rect b="b" l="l" r="r" t="t"/>
              <a:pathLst>
                <a:path extrusionOk="0" h="2975" w="1142">
                  <a:moveTo>
                    <a:pt x="1" y="1"/>
                  </a:moveTo>
                  <a:cubicBezTo>
                    <a:pt x="246" y="1"/>
                    <a:pt x="448" y="203"/>
                    <a:pt x="448" y="463"/>
                  </a:cubicBezTo>
                  <a:lnTo>
                    <a:pt x="448" y="2744"/>
                  </a:lnTo>
                  <a:cubicBezTo>
                    <a:pt x="448" y="2874"/>
                    <a:pt x="549" y="2975"/>
                    <a:pt x="679" y="2975"/>
                  </a:cubicBezTo>
                  <a:lnTo>
                    <a:pt x="1141" y="2975"/>
                  </a:lnTo>
                  <a:cubicBezTo>
                    <a:pt x="1011" y="2975"/>
                    <a:pt x="910" y="2874"/>
                    <a:pt x="910" y="2744"/>
                  </a:cubicBezTo>
                  <a:lnTo>
                    <a:pt x="910" y="463"/>
                  </a:lnTo>
                  <a:cubicBezTo>
                    <a:pt x="910" y="203"/>
                    <a:pt x="708" y="1"/>
                    <a:pt x="448" y="1"/>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6"/>
          <p:cNvGrpSpPr/>
          <p:nvPr/>
        </p:nvGrpSpPr>
        <p:grpSpPr>
          <a:xfrm>
            <a:off x="2204121" y="3588850"/>
            <a:ext cx="700669" cy="726896"/>
            <a:chOff x="3531462" y="3824599"/>
            <a:chExt cx="377251" cy="324232"/>
          </a:xfrm>
        </p:grpSpPr>
        <p:sp>
          <p:nvSpPr>
            <p:cNvPr id="350" name="Google Shape;350;p36"/>
            <p:cNvSpPr/>
            <p:nvPr/>
          </p:nvSpPr>
          <p:spPr>
            <a:xfrm>
              <a:off x="3573189" y="3854772"/>
              <a:ext cx="294059" cy="294059"/>
            </a:xfrm>
            <a:custGeom>
              <a:rect b="b" l="l" r="r" t="t"/>
              <a:pathLst>
                <a:path extrusionOk="0" h="11198" w="11198">
                  <a:moveTo>
                    <a:pt x="5599" y="0"/>
                  </a:moveTo>
                  <a:cubicBezTo>
                    <a:pt x="2508" y="0"/>
                    <a:pt x="0" y="2508"/>
                    <a:pt x="0" y="5599"/>
                  </a:cubicBezTo>
                  <a:cubicBezTo>
                    <a:pt x="0" y="8690"/>
                    <a:pt x="2508" y="11197"/>
                    <a:pt x="5599" y="11197"/>
                  </a:cubicBezTo>
                  <a:cubicBezTo>
                    <a:pt x="8690" y="11197"/>
                    <a:pt x="11198" y="8690"/>
                    <a:pt x="11198" y="5599"/>
                  </a:cubicBezTo>
                  <a:cubicBezTo>
                    <a:pt x="11198" y="2508"/>
                    <a:pt x="8690" y="0"/>
                    <a:pt x="5599" y="0"/>
                  </a:cubicBezTo>
                  <a:close/>
                </a:path>
              </a:pathLst>
            </a:custGeom>
            <a:solidFill>
              <a:srgbClr val="566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6"/>
            <p:cNvSpPr/>
            <p:nvPr/>
          </p:nvSpPr>
          <p:spPr>
            <a:xfrm>
              <a:off x="3719457" y="3939461"/>
              <a:ext cx="78439" cy="102808"/>
            </a:xfrm>
            <a:custGeom>
              <a:rect b="b" l="l" r="r" t="t"/>
              <a:pathLst>
                <a:path extrusionOk="0" h="3915" w="2987">
                  <a:moveTo>
                    <a:pt x="0" y="0"/>
                  </a:moveTo>
                  <a:lnTo>
                    <a:pt x="39" y="2403"/>
                  </a:lnTo>
                  <a:lnTo>
                    <a:pt x="1838" y="3915"/>
                  </a:lnTo>
                  <a:lnTo>
                    <a:pt x="1981" y="3704"/>
                  </a:lnTo>
                  <a:cubicBezTo>
                    <a:pt x="2986" y="2221"/>
                    <a:pt x="2039" y="201"/>
                    <a:pt x="259" y="29"/>
                  </a:cubicBezTo>
                  <a:lnTo>
                    <a:pt x="0" y="0"/>
                  </a:lnTo>
                  <a:close/>
                </a:path>
              </a:pathLst>
            </a:custGeom>
            <a:solidFill>
              <a:srgbClr val="ACB9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6"/>
            <p:cNvSpPr/>
            <p:nvPr/>
          </p:nvSpPr>
          <p:spPr>
            <a:xfrm>
              <a:off x="3719195" y="3878144"/>
              <a:ext cx="156851" cy="203594"/>
            </a:xfrm>
            <a:custGeom>
              <a:rect b="b" l="l" r="r" t="t"/>
              <a:pathLst>
                <a:path extrusionOk="0" h="7753" w="5973">
                  <a:moveTo>
                    <a:pt x="1" y="0"/>
                  </a:moveTo>
                  <a:lnTo>
                    <a:pt x="20" y="2374"/>
                  </a:lnTo>
                  <a:lnTo>
                    <a:pt x="230" y="2393"/>
                  </a:lnTo>
                  <a:cubicBezTo>
                    <a:pt x="1436" y="2498"/>
                    <a:pt x="2365" y="3503"/>
                    <a:pt x="2365" y="4709"/>
                  </a:cubicBezTo>
                  <a:cubicBezTo>
                    <a:pt x="2365" y="5187"/>
                    <a:pt x="2221" y="5656"/>
                    <a:pt x="1943" y="6049"/>
                  </a:cubicBezTo>
                  <a:lnTo>
                    <a:pt x="1819" y="6231"/>
                  </a:lnTo>
                  <a:lnTo>
                    <a:pt x="3637" y="7752"/>
                  </a:lnTo>
                  <a:lnTo>
                    <a:pt x="3781" y="7561"/>
                  </a:lnTo>
                  <a:lnTo>
                    <a:pt x="3800" y="7542"/>
                  </a:lnTo>
                  <a:lnTo>
                    <a:pt x="3858" y="7465"/>
                  </a:lnTo>
                  <a:cubicBezTo>
                    <a:pt x="5973" y="4527"/>
                    <a:pt x="4125" y="412"/>
                    <a:pt x="537" y="29"/>
                  </a:cubicBezTo>
                  <a:lnTo>
                    <a:pt x="403" y="19"/>
                  </a:lnTo>
                  <a:lnTo>
                    <a:pt x="374" y="19"/>
                  </a:lnTo>
                  <a:lnTo>
                    <a:pt x="269" y="10"/>
                  </a:lnTo>
                  <a:lnTo>
                    <a:pt x="1" y="0"/>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6"/>
            <p:cNvSpPr/>
            <p:nvPr/>
          </p:nvSpPr>
          <p:spPr>
            <a:xfrm>
              <a:off x="3718959" y="3824599"/>
              <a:ext cx="189755" cy="287048"/>
            </a:xfrm>
            <a:custGeom>
              <a:rect b="b" l="l" r="r" t="t"/>
              <a:pathLst>
                <a:path extrusionOk="0" h="10931" w="7226">
                  <a:moveTo>
                    <a:pt x="421" y="1"/>
                  </a:moveTo>
                  <a:cubicBezTo>
                    <a:pt x="192" y="10"/>
                    <a:pt x="0" y="192"/>
                    <a:pt x="0" y="432"/>
                  </a:cubicBezTo>
                  <a:lnTo>
                    <a:pt x="10" y="2068"/>
                  </a:lnTo>
                  <a:lnTo>
                    <a:pt x="239" y="2078"/>
                  </a:lnTo>
                  <a:cubicBezTo>
                    <a:pt x="4020" y="2231"/>
                    <a:pt x="6068" y="6595"/>
                    <a:pt x="3752" y="9600"/>
                  </a:cubicBezTo>
                  <a:lnTo>
                    <a:pt x="3618" y="9772"/>
                  </a:lnTo>
                  <a:lnTo>
                    <a:pt x="4871" y="10834"/>
                  </a:lnTo>
                  <a:cubicBezTo>
                    <a:pt x="4948" y="10892"/>
                    <a:pt x="5044" y="10930"/>
                    <a:pt x="5149" y="10930"/>
                  </a:cubicBezTo>
                  <a:lnTo>
                    <a:pt x="5197" y="10930"/>
                  </a:lnTo>
                  <a:cubicBezTo>
                    <a:pt x="5312" y="10921"/>
                    <a:pt x="5417" y="10863"/>
                    <a:pt x="5484" y="10767"/>
                  </a:cubicBezTo>
                  <a:cubicBezTo>
                    <a:pt x="6958" y="8777"/>
                    <a:pt x="7226" y="6135"/>
                    <a:pt x="6173" y="3886"/>
                  </a:cubicBezTo>
                  <a:cubicBezTo>
                    <a:pt x="5120" y="1637"/>
                    <a:pt x="2919" y="154"/>
                    <a:pt x="450"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
            <p:cNvSpPr/>
            <p:nvPr/>
          </p:nvSpPr>
          <p:spPr>
            <a:xfrm>
              <a:off x="3576708" y="3855008"/>
              <a:ext cx="144036" cy="147555"/>
            </a:xfrm>
            <a:custGeom>
              <a:rect b="b" l="l" r="r" t="t"/>
              <a:pathLst>
                <a:path extrusionOk="0" h="5619" w="5485">
                  <a:moveTo>
                    <a:pt x="5455" y="1"/>
                  </a:moveTo>
                  <a:cubicBezTo>
                    <a:pt x="2833" y="1"/>
                    <a:pt x="565" y="1829"/>
                    <a:pt x="0" y="4394"/>
                  </a:cubicBezTo>
                  <a:lnTo>
                    <a:pt x="5484" y="5619"/>
                  </a:lnTo>
                  <a:lnTo>
                    <a:pt x="5455" y="1"/>
                  </a:ln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6"/>
            <p:cNvSpPr/>
            <p:nvPr/>
          </p:nvSpPr>
          <p:spPr>
            <a:xfrm>
              <a:off x="3573426" y="3969870"/>
              <a:ext cx="147319" cy="173684"/>
            </a:xfrm>
            <a:custGeom>
              <a:rect b="b" l="l" r="r" t="t"/>
              <a:pathLst>
                <a:path extrusionOk="0" h="6614" w="5610">
                  <a:moveTo>
                    <a:pt x="125" y="0"/>
                  </a:moveTo>
                  <a:cubicBezTo>
                    <a:pt x="39" y="402"/>
                    <a:pt x="1" y="804"/>
                    <a:pt x="1" y="1216"/>
                  </a:cubicBezTo>
                  <a:cubicBezTo>
                    <a:pt x="1" y="3733"/>
                    <a:pt x="1676" y="5944"/>
                    <a:pt x="4107" y="6614"/>
                  </a:cubicBezTo>
                  <a:lnTo>
                    <a:pt x="5609" y="1245"/>
                  </a:lnTo>
                  <a:lnTo>
                    <a:pt x="125" y="0"/>
                  </a:lnTo>
                  <a:close/>
                </a:path>
              </a:pathLst>
            </a:custGeom>
            <a:solidFill>
              <a:srgbClr val="ACB9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p:nvPr/>
          </p:nvSpPr>
          <p:spPr>
            <a:xfrm>
              <a:off x="3664417" y="4122178"/>
              <a:ext cx="77940" cy="26654"/>
            </a:xfrm>
            <a:custGeom>
              <a:rect b="b" l="l" r="r" t="t"/>
              <a:pathLst>
                <a:path extrusionOk="0" h="1015" w="2968">
                  <a:moveTo>
                    <a:pt x="594" y="0"/>
                  </a:moveTo>
                  <a:lnTo>
                    <a:pt x="0" y="593"/>
                  </a:lnTo>
                  <a:cubicBezTo>
                    <a:pt x="680" y="871"/>
                    <a:pt x="1398" y="1014"/>
                    <a:pt x="2135" y="1014"/>
                  </a:cubicBezTo>
                  <a:cubicBezTo>
                    <a:pt x="2412" y="1014"/>
                    <a:pt x="2690" y="995"/>
                    <a:pt x="2967" y="957"/>
                  </a:cubicBezTo>
                  <a:cubicBezTo>
                    <a:pt x="2115" y="823"/>
                    <a:pt x="1302" y="498"/>
                    <a:pt x="594" y="0"/>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p:nvPr/>
          </p:nvSpPr>
          <p:spPr>
            <a:xfrm>
              <a:off x="3576708" y="3854772"/>
              <a:ext cx="143275" cy="124919"/>
            </a:xfrm>
            <a:custGeom>
              <a:rect b="b" l="l" r="r" t="t"/>
              <a:pathLst>
                <a:path extrusionOk="0" h="4757" w="5456">
                  <a:moveTo>
                    <a:pt x="5455" y="0"/>
                  </a:moveTo>
                  <a:cubicBezTo>
                    <a:pt x="2833" y="10"/>
                    <a:pt x="565" y="1838"/>
                    <a:pt x="0" y="4403"/>
                  </a:cubicBezTo>
                  <a:lnTo>
                    <a:pt x="1618" y="4757"/>
                  </a:lnTo>
                  <a:cubicBezTo>
                    <a:pt x="1934" y="2651"/>
                    <a:pt x="3426" y="909"/>
                    <a:pt x="5455" y="268"/>
                  </a:cubicBezTo>
                  <a:lnTo>
                    <a:pt x="5455" y="0"/>
                  </a:ln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
            <p:cNvSpPr/>
            <p:nvPr/>
          </p:nvSpPr>
          <p:spPr>
            <a:xfrm>
              <a:off x="3531462" y="3831217"/>
              <a:ext cx="144561" cy="112393"/>
            </a:xfrm>
            <a:custGeom>
              <a:rect b="b" l="l" r="r" t="t"/>
              <a:pathLst>
                <a:path extrusionOk="0" h="4280" w="5505">
                  <a:moveTo>
                    <a:pt x="230" y="0"/>
                  </a:moveTo>
                  <a:cubicBezTo>
                    <a:pt x="116" y="0"/>
                    <a:pt x="1" y="79"/>
                    <a:pt x="10" y="237"/>
                  </a:cubicBezTo>
                  <a:lnTo>
                    <a:pt x="10" y="1414"/>
                  </a:lnTo>
                  <a:cubicBezTo>
                    <a:pt x="20" y="1548"/>
                    <a:pt x="125" y="1615"/>
                    <a:pt x="230" y="1615"/>
                  </a:cubicBezTo>
                  <a:cubicBezTo>
                    <a:pt x="336" y="1615"/>
                    <a:pt x="441" y="1548"/>
                    <a:pt x="450" y="1414"/>
                  </a:cubicBezTo>
                  <a:lnTo>
                    <a:pt x="450" y="1041"/>
                  </a:lnTo>
                  <a:lnTo>
                    <a:pt x="3322" y="1041"/>
                  </a:lnTo>
                  <a:lnTo>
                    <a:pt x="5016" y="4151"/>
                  </a:lnTo>
                  <a:cubicBezTo>
                    <a:pt x="5059" y="4242"/>
                    <a:pt x="5132" y="4280"/>
                    <a:pt x="5205" y="4280"/>
                  </a:cubicBezTo>
                  <a:cubicBezTo>
                    <a:pt x="5354" y="4280"/>
                    <a:pt x="5504" y="4121"/>
                    <a:pt x="5408" y="3941"/>
                  </a:cubicBezTo>
                  <a:lnTo>
                    <a:pt x="5408" y="3941"/>
                  </a:lnTo>
                  <a:lnTo>
                    <a:pt x="5408" y="3950"/>
                  </a:lnTo>
                  <a:lnTo>
                    <a:pt x="3647" y="725"/>
                  </a:lnTo>
                  <a:cubicBezTo>
                    <a:pt x="3609" y="648"/>
                    <a:pt x="3532" y="610"/>
                    <a:pt x="3456" y="601"/>
                  </a:cubicBezTo>
                  <a:lnTo>
                    <a:pt x="450" y="601"/>
                  </a:lnTo>
                  <a:lnTo>
                    <a:pt x="450" y="237"/>
                  </a:lnTo>
                  <a:cubicBezTo>
                    <a:pt x="460" y="79"/>
                    <a:pt x="345" y="0"/>
                    <a:pt x="230" y="0"/>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p:nvPr/>
          </p:nvSpPr>
          <p:spPr>
            <a:xfrm>
              <a:off x="3653098" y="3932318"/>
              <a:ext cx="36711" cy="31538"/>
            </a:xfrm>
            <a:custGeom>
              <a:rect b="b" l="l" r="r" t="t"/>
              <a:pathLst>
                <a:path extrusionOk="0" h="1201" w="1398">
                  <a:moveTo>
                    <a:pt x="798" y="1"/>
                  </a:moveTo>
                  <a:cubicBezTo>
                    <a:pt x="650" y="1"/>
                    <a:pt x="498" y="55"/>
                    <a:pt x="374" y="177"/>
                  </a:cubicBezTo>
                  <a:cubicBezTo>
                    <a:pt x="1" y="550"/>
                    <a:pt x="269" y="1201"/>
                    <a:pt x="805" y="1201"/>
                  </a:cubicBezTo>
                  <a:cubicBezTo>
                    <a:pt x="1130" y="1201"/>
                    <a:pt x="1398" y="933"/>
                    <a:pt x="1398" y="598"/>
                  </a:cubicBezTo>
                  <a:cubicBezTo>
                    <a:pt x="1398" y="236"/>
                    <a:pt x="1106" y="1"/>
                    <a:pt x="798" y="1"/>
                  </a:cubicBezTo>
                  <a:close/>
                </a:path>
              </a:pathLst>
            </a:custGeom>
            <a:solidFill>
              <a:srgbClr val="96A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p:nvPr/>
          </p:nvSpPr>
          <p:spPr>
            <a:xfrm>
              <a:off x="3559875" y="3969870"/>
              <a:ext cx="126179" cy="173684"/>
            </a:xfrm>
            <a:custGeom>
              <a:rect b="b" l="l" r="r" t="t"/>
              <a:pathLst>
                <a:path extrusionOk="0" h="6614" w="4805">
                  <a:moveTo>
                    <a:pt x="641" y="0"/>
                  </a:moveTo>
                  <a:cubicBezTo>
                    <a:pt x="0" y="2910"/>
                    <a:pt x="1742" y="5819"/>
                    <a:pt x="4613" y="6614"/>
                  </a:cubicBezTo>
                  <a:lnTo>
                    <a:pt x="4804" y="5953"/>
                  </a:lnTo>
                  <a:cubicBezTo>
                    <a:pt x="3177" y="4920"/>
                    <a:pt x="2192" y="3139"/>
                    <a:pt x="2192" y="1216"/>
                  </a:cubicBezTo>
                  <a:cubicBezTo>
                    <a:pt x="2192" y="938"/>
                    <a:pt x="2211" y="651"/>
                    <a:pt x="2259" y="374"/>
                  </a:cubicBezTo>
                  <a:lnTo>
                    <a:pt x="641" y="0"/>
                  </a:lnTo>
                  <a:close/>
                </a:path>
              </a:pathLst>
            </a:custGeom>
            <a:solidFill>
              <a:srgbClr val="96A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36"/>
          <p:cNvGrpSpPr/>
          <p:nvPr/>
        </p:nvGrpSpPr>
        <p:grpSpPr>
          <a:xfrm>
            <a:off x="6274790" y="1451147"/>
            <a:ext cx="628991" cy="611312"/>
            <a:chOff x="3545301" y="2423523"/>
            <a:chExt cx="358134" cy="356637"/>
          </a:xfrm>
        </p:grpSpPr>
        <p:sp>
          <p:nvSpPr>
            <p:cNvPr id="362" name="Google Shape;362;p36"/>
            <p:cNvSpPr/>
            <p:nvPr/>
          </p:nvSpPr>
          <p:spPr>
            <a:xfrm>
              <a:off x="3545301" y="2633630"/>
              <a:ext cx="64600" cy="146531"/>
            </a:xfrm>
            <a:custGeom>
              <a:rect b="b" l="l" r="r" t="t"/>
              <a:pathLst>
                <a:path extrusionOk="0" h="5580" w="2460">
                  <a:moveTo>
                    <a:pt x="354" y="0"/>
                  </a:moveTo>
                  <a:cubicBezTo>
                    <a:pt x="153" y="0"/>
                    <a:pt x="0" y="154"/>
                    <a:pt x="0" y="345"/>
                  </a:cubicBezTo>
                  <a:lnTo>
                    <a:pt x="0" y="5580"/>
                  </a:lnTo>
                  <a:lnTo>
                    <a:pt x="2460" y="5580"/>
                  </a:lnTo>
                  <a:lnTo>
                    <a:pt x="2460" y="345"/>
                  </a:lnTo>
                  <a:cubicBezTo>
                    <a:pt x="2460" y="154"/>
                    <a:pt x="2306" y="0"/>
                    <a:pt x="2115" y="0"/>
                  </a:cubicBezTo>
                  <a:close/>
                </a:path>
              </a:pathLst>
            </a:custGeom>
            <a:solidFill>
              <a:srgbClr val="94A3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a:off x="3545301" y="2633630"/>
              <a:ext cx="30934" cy="146531"/>
            </a:xfrm>
            <a:custGeom>
              <a:rect b="b" l="l" r="r" t="t"/>
              <a:pathLst>
                <a:path extrusionOk="0" h="5580" w="1178">
                  <a:moveTo>
                    <a:pt x="354" y="0"/>
                  </a:moveTo>
                  <a:cubicBezTo>
                    <a:pt x="153" y="0"/>
                    <a:pt x="0" y="154"/>
                    <a:pt x="0" y="345"/>
                  </a:cubicBezTo>
                  <a:lnTo>
                    <a:pt x="0" y="5580"/>
                  </a:lnTo>
                  <a:lnTo>
                    <a:pt x="833" y="5580"/>
                  </a:lnTo>
                  <a:lnTo>
                    <a:pt x="833" y="345"/>
                  </a:lnTo>
                  <a:cubicBezTo>
                    <a:pt x="833" y="154"/>
                    <a:pt x="986" y="0"/>
                    <a:pt x="1177"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3643041" y="2597181"/>
              <a:ext cx="64888" cy="182980"/>
            </a:xfrm>
            <a:custGeom>
              <a:rect b="b" l="l" r="r" t="t"/>
              <a:pathLst>
                <a:path extrusionOk="0" h="6968" w="2471">
                  <a:moveTo>
                    <a:pt x="355" y="1"/>
                  </a:moveTo>
                  <a:cubicBezTo>
                    <a:pt x="164" y="10"/>
                    <a:pt x="1" y="163"/>
                    <a:pt x="1" y="355"/>
                  </a:cubicBezTo>
                  <a:lnTo>
                    <a:pt x="1" y="6968"/>
                  </a:lnTo>
                  <a:lnTo>
                    <a:pt x="2470" y="6968"/>
                  </a:lnTo>
                  <a:lnTo>
                    <a:pt x="2470" y="355"/>
                  </a:lnTo>
                  <a:cubicBezTo>
                    <a:pt x="2460" y="163"/>
                    <a:pt x="2307" y="10"/>
                    <a:pt x="2116" y="1"/>
                  </a:cubicBezTo>
                  <a:close/>
                </a:path>
              </a:pathLst>
            </a:custGeom>
            <a:solidFill>
              <a:srgbClr val="4E6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a:off x="3643041" y="2597181"/>
              <a:ext cx="30961" cy="182980"/>
            </a:xfrm>
            <a:custGeom>
              <a:rect b="b" l="l" r="r" t="t"/>
              <a:pathLst>
                <a:path extrusionOk="0" h="6968" w="1179">
                  <a:moveTo>
                    <a:pt x="355" y="1"/>
                  </a:moveTo>
                  <a:cubicBezTo>
                    <a:pt x="154" y="10"/>
                    <a:pt x="1" y="163"/>
                    <a:pt x="1" y="355"/>
                  </a:cubicBezTo>
                  <a:lnTo>
                    <a:pt x="1" y="6968"/>
                  </a:lnTo>
                  <a:lnTo>
                    <a:pt x="824" y="6968"/>
                  </a:lnTo>
                  <a:lnTo>
                    <a:pt x="824" y="355"/>
                  </a:lnTo>
                  <a:cubicBezTo>
                    <a:pt x="824" y="163"/>
                    <a:pt x="977" y="10"/>
                    <a:pt x="1178"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3740807" y="2560994"/>
              <a:ext cx="65125" cy="219166"/>
            </a:xfrm>
            <a:custGeom>
              <a:rect b="b" l="l" r="r" t="t"/>
              <a:pathLst>
                <a:path extrusionOk="0" h="8346" w="2480">
                  <a:moveTo>
                    <a:pt x="355" y="1"/>
                  </a:moveTo>
                  <a:cubicBezTo>
                    <a:pt x="163" y="1"/>
                    <a:pt x="10" y="163"/>
                    <a:pt x="1" y="355"/>
                  </a:cubicBezTo>
                  <a:lnTo>
                    <a:pt x="1" y="8346"/>
                  </a:lnTo>
                  <a:lnTo>
                    <a:pt x="2479" y="8346"/>
                  </a:lnTo>
                  <a:lnTo>
                    <a:pt x="2479" y="355"/>
                  </a:lnTo>
                  <a:cubicBezTo>
                    <a:pt x="2470" y="154"/>
                    <a:pt x="2307" y="1"/>
                    <a:pt x="2116" y="1"/>
                  </a:cubicBezTo>
                  <a:close/>
                </a:path>
              </a:pathLst>
            </a:custGeom>
            <a:solidFill>
              <a:srgbClr val="C0C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a:off x="3740807" y="2560994"/>
              <a:ext cx="30934" cy="219166"/>
            </a:xfrm>
            <a:custGeom>
              <a:rect b="b" l="l" r="r" t="t"/>
              <a:pathLst>
                <a:path extrusionOk="0" h="8346" w="1178">
                  <a:moveTo>
                    <a:pt x="355" y="1"/>
                  </a:moveTo>
                  <a:cubicBezTo>
                    <a:pt x="163" y="1"/>
                    <a:pt x="10" y="163"/>
                    <a:pt x="1" y="355"/>
                  </a:cubicBezTo>
                  <a:lnTo>
                    <a:pt x="1" y="8346"/>
                  </a:lnTo>
                  <a:lnTo>
                    <a:pt x="824" y="8346"/>
                  </a:lnTo>
                  <a:lnTo>
                    <a:pt x="824" y="355"/>
                  </a:lnTo>
                  <a:cubicBezTo>
                    <a:pt x="833" y="163"/>
                    <a:pt x="986" y="1"/>
                    <a:pt x="1178" y="1"/>
                  </a:cubicBezTo>
                  <a:close/>
                </a:path>
              </a:pathLst>
            </a:custGeom>
            <a:solidFill>
              <a:srgbClr val="A9B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a:off x="3838573" y="2524808"/>
              <a:ext cx="64862" cy="255352"/>
            </a:xfrm>
            <a:custGeom>
              <a:rect b="b" l="l" r="r" t="t"/>
              <a:pathLst>
                <a:path extrusionOk="0" h="9724" w="2470">
                  <a:moveTo>
                    <a:pt x="355" y="0"/>
                  </a:moveTo>
                  <a:cubicBezTo>
                    <a:pt x="163" y="0"/>
                    <a:pt x="10" y="163"/>
                    <a:pt x="1" y="355"/>
                  </a:cubicBezTo>
                  <a:lnTo>
                    <a:pt x="1" y="9724"/>
                  </a:lnTo>
                  <a:lnTo>
                    <a:pt x="2470" y="9724"/>
                  </a:lnTo>
                  <a:lnTo>
                    <a:pt x="2470" y="355"/>
                  </a:lnTo>
                  <a:cubicBezTo>
                    <a:pt x="2470" y="163"/>
                    <a:pt x="2307" y="0"/>
                    <a:pt x="2116"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3838835" y="2524808"/>
              <a:ext cx="30934" cy="255352"/>
            </a:xfrm>
            <a:custGeom>
              <a:rect b="b" l="l" r="r" t="t"/>
              <a:pathLst>
                <a:path extrusionOk="0" h="9724" w="1178">
                  <a:moveTo>
                    <a:pt x="354" y="0"/>
                  </a:moveTo>
                  <a:cubicBezTo>
                    <a:pt x="153" y="0"/>
                    <a:pt x="0" y="163"/>
                    <a:pt x="0" y="355"/>
                  </a:cubicBezTo>
                  <a:lnTo>
                    <a:pt x="0" y="9724"/>
                  </a:lnTo>
                  <a:lnTo>
                    <a:pt x="823" y="9724"/>
                  </a:lnTo>
                  <a:lnTo>
                    <a:pt x="823" y="355"/>
                  </a:lnTo>
                  <a:cubicBezTo>
                    <a:pt x="823" y="154"/>
                    <a:pt x="976" y="0"/>
                    <a:pt x="1177" y="0"/>
                  </a:cubicBezTo>
                  <a:close/>
                </a:path>
              </a:pathLst>
            </a:custGeom>
            <a:solidFill>
              <a:srgbClr val="4E6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3560873" y="2423523"/>
              <a:ext cx="332767" cy="134241"/>
            </a:xfrm>
            <a:custGeom>
              <a:rect b="b" l="l" r="r" t="t"/>
              <a:pathLst>
                <a:path extrusionOk="0" h="5112" w="12672">
                  <a:moveTo>
                    <a:pt x="10171" y="0"/>
                  </a:moveTo>
                  <a:cubicBezTo>
                    <a:pt x="9996" y="0"/>
                    <a:pt x="9889" y="205"/>
                    <a:pt x="9992" y="355"/>
                  </a:cubicBezTo>
                  <a:lnTo>
                    <a:pt x="10355" y="872"/>
                  </a:lnTo>
                  <a:cubicBezTo>
                    <a:pt x="9140" y="1599"/>
                    <a:pt x="5274" y="3628"/>
                    <a:pt x="0" y="3628"/>
                  </a:cubicBezTo>
                  <a:lnTo>
                    <a:pt x="0" y="5111"/>
                  </a:lnTo>
                  <a:cubicBezTo>
                    <a:pt x="2871" y="5102"/>
                    <a:pt x="5714" y="4547"/>
                    <a:pt x="8374" y="3484"/>
                  </a:cubicBezTo>
                  <a:cubicBezTo>
                    <a:pt x="9351" y="3092"/>
                    <a:pt x="10298" y="2633"/>
                    <a:pt x="11207" y="2087"/>
                  </a:cubicBezTo>
                  <a:lnTo>
                    <a:pt x="11523" y="2546"/>
                  </a:lnTo>
                  <a:cubicBezTo>
                    <a:pt x="11568" y="2612"/>
                    <a:pt x="11636" y="2642"/>
                    <a:pt x="11703" y="2642"/>
                  </a:cubicBezTo>
                  <a:cubicBezTo>
                    <a:pt x="11793" y="2642"/>
                    <a:pt x="11883" y="2588"/>
                    <a:pt x="11915" y="2489"/>
                  </a:cubicBezTo>
                  <a:lnTo>
                    <a:pt x="12624" y="374"/>
                  </a:lnTo>
                  <a:cubicBezTo>
                    <a:pt x="12671" y="230"/>
                    <a:pt x="12566" y="77"/>
                    <a:pt x="12413" y="77"/>
                  </a:cubicBezTo>
                  <a:lnTo>
                    <a:pt x="10183" y="1"/>
                  </a:lnTo>
                  <a:cubicBezTo>
                    <a:pt x="10179" y="0"/>
                    <a:pt x="10175" y="0"/>
                    <a:pt x="10171"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36"/>
          <p:cNvGrpSpPr/>
          <p:nvPr/>
        </p:nvGrpSpPr>
        <p:grpSpPr>
          <a:xfrm>
            <a:off x="6304908" y="3704459"/>
            <a:ext cx="569268" cy="611301"/>
            <a:chOff x="1414990" y="2289671"/>
            <a:chExt cx="387073" cy="385996"/>
          </a:xfrm>
        </p:grpSpPr>
        <p:sp>
          <p:nvSpPr>
            <p:cNvPr id="372" name="Google Shape;372;p36"/>
            <p:cNvSpPr/>
            <p:nvPr/>
          </p:nvSpPr>
          <p:spPr>
            <a:xfrm>
              <a:off x="1511384" y="2485585"/>
              <a:ext cx="110082" cy="59428"/>
            </a:xfrm>
            <a:custGeom>
              <a:rect b="b" l="l" r="r" t="t"/>
              <a:pathLst>
                <a:path extrusionOk="0" h="2262" w="4190">
                  <a:moveTo>
                    <a:pt x="2199" y="0"/>
                  </a:moveTo>
                  <a:lnTo>
                    <a:pt x="639" y="708"/>
                  </a:lnTo>
                  <a:lnTo>
                    <a:pt x="0" y="1928"/>
                  </a:lnTo>
                  <a:lnTo>
                    <a:pt x="2095" y="2261"/>
                  </a:lnTo>
                  <a:lnTo>
                    <a:pt x="4190" y="1928"/>
                  </a:lnTo>
                  <a:lnTo>
                    <a:pt x="3552" y="708"/>
                  </a:lnTo>
                  <a:lnTo>
                    <a:pt x="219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a:off x="1414990" y="2289671"/>
              <a:ext cx="302712" cy="214515"/>
            </a:xfrm>
            <a:custGeom>
              <a:rect b="b" l="l" r="r" t="t"/>
              <a:pathLst>
                <a:path extrusionOk="0" h="8165" w="11522">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a:off x="1490418" y="2536212"/>
              <a:ext cx="151829" cy="17366"/>
            </a:xfrm>
            <a:custGeom>
              <a:rect b="b" l="l" r="r" t="t"/>
              <a:pathLst>
                <a:path extrusionOk="0" h="661" w="5779">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a:off x="1430465" y="2307168"/>
              <a:ext cx="271736" cy="158738"/>
            </a:xfrm>
            <a:custGeom>
              <a:rect b="b" l="l" r="r" t="t"/>
              <a:pathLst>
                <a:path extrusionOk="0" h="6042" w="10343">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a:off x="1426471" y="2303149"/>
              <a:ext cx="279750" cy="166594"/>
            </a:xfrm>
            <a:custGeom>
              <a:rect b="b" l="l" r="r" t="t"/>
              <a:pathLst>
                <a:path extrusionOk="0" h="6341" w="10648">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p:nvPr/>
          </p:nvSpPr>
          <p:spPr>
            <a:xfrm>
              <a:off x="1533610" y="2431096"/>
              <a:ext cx="249326" cy="198830"/>
            </a:xfrm>
            <a:custGeom>
              <a:rect b="b" l="l" r="r" t="t"/>
              <a:pathLst>
                <a:path extrusionOk="0" h="7568" w="9490">
                  <a:moveTo>
                    <a:pt x="980" y="0"/>
                  </a:moveTo>
                  <a:cubicBezTo>
                    <a:pt x="438" y="0"/>
                    <a:pt x="1" y="441"/>
                    <a:pt x="8" y="978"/>
                  </a:cubicBezTo>
                  <a:lnTo>
                    <a:pt x="8" y="7568"/>
                  </a:lnTo>
                  <a:lnTo>
                    <a:pt x="9489" y="7568"/>
                  </a:lnTo>
                  <a:lnTo>
                    <a:pt x="9489" y="978"/>
                  </a:lnTo>
                  <a:cubicBezTo>
                    <a:pt x="9489" y="437"/>
                    <a:pt x="9045" y="0"/>
                    <a:pt x="8504" y="0"/>
                  </a:cubicBezTo>
                  <a:lnTo>
                    <a:pt x="993" y="0"/>
                  </a:lnTo>
                  <a:cubicBezTo>
                    <a:pt x="988" y="0"/>
                    <a:pt x="984" y="0"/>
                    <a:pt x="98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6"/>
            <p:cNvSpPr/>
            <p:nvPr/>
          </p:nvSpPr>
          <p:spPr>
            <a:xfrm>
              <a:off x="1551660" y="2452771"/>
              <a:ext cx="213228" cy="146364"/>
            </a:xfrm>
            <a:custGeom>
              <a:rect b="b" l="l" r="r" t="t"/>
              <a:pathLst>
                <a:path extrusionOk="0" h="5571" w="8116">
                  <a:moveTo>
                    <a:pt x="458" y="1"/>
                  </a:moveTo>
                  <a:cubicBezTo>
                    <a:pt x="208" y="1"/>
                    <a:pt x="0" y="209"/>
                    <a:pt x="0" y="458"/>
                  </a:cubicBezTo>
                  <a:lnTo>
                    <a:pt x="0" y="5119"/>
                  </a:lnTo>
                  <a:cubicBezTo>
                    <a:pt x="0" y="5369"/>
                    <a:pt x="208" y="5570"/>
                    <a:pt x="458" y="5570"/>
                  </a:cubicBezTo>
                  <a:lnTo>
                    <a:pt x="7658" y="5570"/>
                  </a:lnTo>
                  <a:cubicBezTo>
                    <a:pt x="7908" y="5570"/>
                    <a:pt x="8109" y="5369"/>
                    <a:pt x="8109" y="5119"/>
                  </a:cubicBezTo>
                  <a:lnTo>
                    <a:pt x="8109" y="458"/>
                  </a:lnTo>
                  <a:cubicBezTo>
                    <a:pt x="8116" y="209"/>
                    <a:pt x="7908" y="1"/>
                    <a:pt x="765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6"/>
            <p:cNvSpPr/>
            <p:nvPr/>
          </p:nvSpPr>
          <p:spPr>
            <a:xfrm>
              <a:off x="1547824" y="2448935"/>
              <a:ext cx="220899" cy="154193"/>
            </a:xfrm>
            <a:custGeom>
              <a:rect b="b" l="l" r="r" t="t"/>
              <a:pathLst>
                <a:path extrusionOk="0" h="5869" w="8408">
                  <a:moveTo>
                    <a:pt x="604" y="1"/>
                  </a:moveTo>
                  <a:cubicBezTo>
                    <a:pt x="271" y="1"/>
                    <a:pt x="1" y="271"/>
                    <a:pt x="1" y="604"/>
                  </a:cubicBezTo>
                  <a:lnTo>
                    <a:pt x="1" y="5259"/>
                  </a:lnTo>
                  <a:cubicBezTo>
                    <a:pt x="1" y="5598"/>
                    <a:pt x="271" y="5869"/>
                    <a:pt x="604" y="5869"/>
                  </a:cubicBezTo>
                  <a:lnTo>
                    <a:pt x="4370" y="5869"/>
                  </a:lnTo>
                  <a:cubicBezTo>
                    <a:pt x="4572" y="5869"/>
                    <a:pt x="4572" y="5571"/>
                    <a:pt x="4370" y="5571"/>
                  </a:cubicBezTo>
                  <a:lnTo>
                    <a:pt x="604" y="5571"/>
                  </a:lnTo>
                  <a:cubicBezTo>
                    <a:pt x="438" y="5571"/>
                    <a:pt x="299" y="5432"/>
                    <a:pt x="299" y="5265"/>
                  </a:cubicBezTo>
                  <a:lnTo>
                    <a:pt x="299" y="604"/>
                  </a:lnTo>
                  <a:cubicBezTo>
                    <a:pt x="299" y="438"/>
                    <a:pt x="438" y="299"/>
                    <a:pt x="604" y="299"/>
                  </a:cubicBezTo>
                  <a:lnTo>
                    <a:pt x="7804" y="299"/>
                  </a:lnTo>
                  <a:cubicBezTo>
                    <a:pt x="7970" y="299"/>
                    <a:pt x="8109" y="438"/>
                    <a:pt x="8109" y="604"/>
                  </a:cubicBezTo>
                  <a:lnTo>
                    <a:pt x="8109" y="5259"/>
                  </a:lnTo>
                  <a:cubicBezTo>
                    <a:pt x="8109" y="5425"/>
                    <a:pt x="7970" y="5564"/>
                    <a:pt x="7804" y="5564"/>
                  </a:cubicBezTo>
                  <a:lnTo>
                    <a:pt x="7193" y="5564"/>
                  </a:lnTo>
                  <a:cubicBezTo>
                    <a:pt x="6992" y="5564"/>
                    <a:pt x="6992" y="5862"/>
                    <a:pt x="7193" y="5862"/>
                  </a:cubicBezTo>
                  <a:lnTo>
                    <a:pt x="7804" y="5862"/>
                  </a:lnTo>
                  <a:cubicBezTo>
                    <a:pt x="8137" y="5862"/>
                    <a:pt x="8407" y="5598"/>
                    <a:pt x="8407" y="5265"/>
                  </a:cubicBezTo>
                  <a:lnTo>
                    <a:pt x="8407" y="604"/>
                  </a:lnTo>
                  <a:cubicBezTo>
                    <a:pt x="8407" y="271"/>
                    <a:pt x="8137" y="1"/>
                    <a:pt x="7804" y="1"/>
                  </a:cubicBezTo>
                  <a:close/>
                </a:path>
              </a:pathLst>
            </a:custGeom>
            <a:solidFill>
              <a:srgbClr val="BCC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6"/>
            <p:cNvSpPr/>
            <p:nvPr/>
          </p:nvSpPr>
          <p:spPr>
            <a:xfrm>
              <a:off x="1533794" y="2610038"/>
              <a:ext cx="249142" cy="23724"/>
            </a:xfrm>
            <a:custGeom>
              <a:rect b="b" l="l" r="r" t="t"/>
              <a:pathLst>
                <a:path extrusionOk="0" h="903" w="9483">
                  <a:moveTo>
                    <a:pt x="1" y="0"/>
                  </a:moveTo>
                  <a:lnTo>
                    <a:pt x="1" y="902"/>
                  </a:lnTo>
                  <a:lnTo>
                    <a:pt x="9482" y="902"/>
                  </a:lnTo>
                  <a:lnTo>
                    <a:pt x="9482" y="0"/>
                  </a:lnTo>
                  <a:close/>
                </a:path>
              </a:pathLst>
            </a:custGeom>
            <a:solidFill>
              <a:srgbClr val="BCC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6"/>
            <p:cNvSpPr/>
            <p:nvPr/>
          </p:nvSpPr>
          <p:spPr>
            <a:xfrm>
              <a:off x="1514300" y="2616790"/>
              <a:ext cx="287763" cy="26246"/>
            </a:xfrm>
            <a:custGeom>
              <a:rect b="b" l="l" r="r" t="t"/>
              <a:pathLst>
                <a:path extrusionOk="0" h="999" w="10953">
                  <a:moveTo>
                    <a:pt x="250" y="0"/>
                  </a:moveTo>
                  <a:cubicBezTo>
                    <a:pt x="111" y="0"/>
                    <a:pt x="0" y="111"/>
                    <a:pt x="0" y="250"/>
                  </a:cubicBezTo>
                  <a:cubicBezTo>
                    <a:pt x="0" y="666"/>
                    <a:pt x="340" y="999"/>
                    <a:pt x="756" y="999"/>
                  </a:cubicBezTo>
                  <a:lnTo>
                    <a:pt x="10204" y="999"/>
                  </a:lnTo>
                  <a:cubicBezTo>
                    <a:pt x="10620" y="999"/>
                    <a:pt x="10953" y="666"/>
                    <a:pt x="10953" y="250"/>
                  </a:cubicBezTo>
                  <a:cubicBezTo>
                    <a:pt x="10953" y="111"/>
                    <a:pt x="10842" y="0"/>
                    <a:pt x="1071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6"/>
            <p:cNvSpPr/>
            <p:nvPr/>
          </p:nvSpPr>
          <p:spPr>
            <a:xfrm>
              <a:off x="1490418" y="2536212"/>
              <a:ext cx="36125" cy="17366"/>
            </a:xfrm>
            <a:custGeom>
              <a:rect b="b" l="l" r="r" t="t"/>
              <a:pathLst>
                <a:path extrusionOk="0" h="661" w="1375">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6"/>
            <p:cNvSpPr/>
            <p:nvPr/>
          </p:nvSpPr>
          <p:spPr>
            <a:xfrm>
              <a:off x="1414990" y="2289671"/>
              <a:ext cx="35547" cy="214515"/>
            </a:xfrm>
            <a:custGeom>
              <a:rect b="b" l="l" r="r" t="t"/>
              <a:pathLst>
                <a:path extrusionOk="0" h="8165" w="1353">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
            <p:cNvSpPr/>
            <p:nvPr/>
          </p:nvSpPr>
          <p:spPr>
            <a:xfrm>
              <a:off x="1533794" y="2431096"/>
              <a:ext cx="35021" cy="198830"/>
            </a:xfrm>
            <a:custGeom>
              <a:rect b="b" l="l" r="r" t="t"/>
              <a:pathLst>
                <a:path extrusionOk="0" h="7568" w="1333">
                  <a:moveTo>
                    <a:pt x="973" y="0"/>
                  </a:moveTo>
                  <a:cubicBezTo>
                    <a:pt x="431" y="0"/>
                    <a:pt x="1" y="441"/>
                    <a:pt x="1" y="978"/>
                  </a:cubicBezTo>
                  <a:lnTo>
                    <a:pt x="1" y="7568"/>
                  </a:lnTo>
                  <a:lnTo>
                    <a:pt x="347" y="7568"/>
                  </a:lnTo>
                  <a:lnTo>
                    <a:pt x="347" y="978"/>
                  </a:lnTo>
                  <a:cubicBezTo>
                    <a:pt x="347" y="437"/>
                    <a:pt x="784" y="0"/>
                    <a:pt x="1332" y="0"/>
                  </a:cubicBezTo>
                  <a:lnTo>
                    <a:pt x="986" y="0"/>
                  </a:lnTo>
                  <a:cubicBezTo>
                    <a:pt x="981" y="0"/>
                    <a:pt x="977" y="0"/>
                    <a:pt x="973" y="0"/>
                  </a:cubicBezTo>
                  <a:close/>
                </a:path>
              </a:pathLst>
            </a:custGeom>
            <a:solidFill>
              <a:srgbClr val="BCC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p:nvPr/>
          </p:nvSpPr>
          <p:spPr>
            <a:xfrm>
              <a:off x="1514484" y="2616790"/>
              <a:ext cx="52492" cy="26246"/>
            </a:xfrm>
            <a:custGeom>
              <a:rect b="b" l="l" r="r" t="t"/>
              <a:pathLst>
                <a:path extrusionOk="0" h="999" w="1998">
                  <a:moveTo>
                    <a:pt x="243" y="0"/>
                  </a:moveTo>
                  <a:cubicBezTo>
                    <a:pt x="111" y="0"/>
                    <a:pt x="0" y="111"/>
                    <a:pt x="0" y="243"/>
                  </a:cubicBezTo>
                  <a:cubicBezTo>
                    <a:pt x="0" y="655"/>
                    <a:pt x="327" y="992"/>
                    <a:pt x="737" y="992"/>
                  </a:cubicBezTo>
                  <a:cubicBezTo>
                    <a:pt x="741" y="992"/>
                    <a:pt x="745" y="992"/>
                    <a:pt x="749" y="992"/>
                  </a:cubicBezTo>
                  <a:lnTo>
                    <a:pt x="1895" y="992"/>
                  </a:lnTo>
                  <a:cubicBezTo>
                    <a:pt x="1527" y="942"/>
                    <a:pt x="1242" y="631"/>
                    <a:pt x="1242" y="250"/>
                  </a:cubicBezTo>
                  <a:cubicBezTo>
                    <a:pt x="1242" y="111"/>
                    <a:pt x="1353" y="0"/>
                    <a:pt x="1492" y="0"/>
                  </a:cubicBezTo>
                  <a:close/>
                  <a:moveTo>
                    <a:pt x="1895" y="992"/>
                  </a:moveTo>
                  <a:cubicBezTo>
                    <a:pt x="1928" y="997"/>
                    <a:pt x="1963" y="999"/>
                    <a:pt x="1998" y="999"/>
                  </a:cubicBezTo>
                  <a:lnTo>
                    <a:pt x="1998" y="992"/>
                  </a:lnTo>
                  <a:close/>
                </a:path>
              </a:pathLst>
            </a:custGeom>
            <a:solidFill>
              <a:srgbClr val="BCC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a:off x="1663003" y="2569762"/>
              <a:ext cx="74194" cy="105721"/>
            </a:xfrm>
            <a:custGeom>
              <a:rect b="b" l="l" r="r" t="t"/>
              <a:pathLst>
                <a:path extrusionOk="0" h="4024" w="2824">
                  <a:moveTo>
                    <a:pt x="444" y="1"/>
                  </a:moveTo>
                  <a:cubicBezTo>
                    <a:pt x="195" y="1"/>
                    <a:pt x="0" y="195"/>
                    <a:pt x="0" y="445"/>
                  </a:cubicBezTo>
                  <a:lnTo>
                    <a:pt x="0" y="3580"/>
                  </a:lnTo>
                  <a:cubicBezTo>
                    <a:pt x="0" y="3829"/>
                    <a:pt x="195" y="4024"/>
                    <a:pt x="444" y="4024"/>
                  </a:cubicBezTo>
                  <a:lnTo>
                    <a:pt x="2379" y="4024"/>
                  </a:lnTo>
                  <a:cubicBezTo>
                    <a:pt x="2622" y="4024"/>
                    <a:pt x="2823" y="3829"/>
                    <a:pt x="2823" y="3580"/>
                  </a:cubicBezTo>
                  <a:lnTo>
                    <a:pt x="2823" y="445"/>
                  </a:lnTo>
                  <a:cubicBezTo>
                    <a:pt x="2823" y="195"/>
                    <a:pt x="2622" y="1"/>
                    <a:pt x="23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6"/>
            <p:cNvSpPr/>
            <p:nvPr/>
          </p:nvSpPr>
          <p:spPr>
            <a:xfrm>
              <a:off x="1662635" y="2569946"/>
              <a:ext cx="16604" cy="105721"/>
            </a:xfrm>
            <a:custGeom>
              <a:rect b="b" l="l" r="r" t="t"/>
              <a:pathLst>
                <a:path extrusionOk="0" h="4024" w="632">
                  <a:moveTo>
                    <a:pt x="444" y="1"/>
                  </a:moveTo>
                  <a:cubicBezTo>
                    <a:pt x="202" y="1"/>
                    <a:pt x="0" y="195"/>
                    <a:pt x="0" y="444"/>
                  </a:cubicBezTo>
                  <a:lnTo>
                    <a:pt x="0" y="3580"/>
                  </a:lnTo>
                  <a:cubicBezTo>
                    <a:pt x="0" y="3822"/>
                    <a:pt x="202" y="4024"/>
                    <a:pt x="444" y="4024"/>
                  </a:cubicBezTo>
                  <a:lnTo>
                    <a:pt x="632" y="4024"/>
                  </a:lnTo>
                  <a:cubicBezTo>
                    <a:pt x="389" y="4024"/>
                    <a:pt x="188" y="3822"/>
                    <a:pt x="188" y="3580"/>
                  </a:cubicBezTo>
                  <a:lnTo>
                    <a:pt x="188" y="444"/>
                  </a:lnTo>
                  <a:cubicBezTo>
                    <a:pt x="188" y="195"/>
                    <a:pt x="389" y="1"/>
                    <a:pt x="63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
            <p:cNvSpPr/>
            <p:nvPr/>
          </p:nvSpPr>
          <p:spPr>
            <a:xfrm>
              <a:off x="1662819" y="2582163"/>
              <a:ext cx="74377" cy="80919"/>
            </a:xfrm>
            <a:custGeom>
              <a:rect b="b" l="l" r="r" t="t"/>
              <a:pathLst>
                <a:path extrusionOk="0" h="3080" w="2831">
                  <a:moveTo>
                    <a:pt x="396" y="0"/>
                  </a:moveTo>
                  <a:cubicBezTo>
                    <a:pt x="181" y="0"/>
                    <a:pt x="0" y="174"/>
                    <a:pt x="0" y="389"/>
                  </a:cubicBezTo>
                  <a:lnTo>
                    <a:pt x="0" y="2691"/>
                  </a:lnTo>
                  <a:cubicBezTo>
                    <a:pt x="0" y="2907"/>
                    <a:pt x="181" y="3080"/>
                    <a:pt x="396" y="3080"/>
                  </a:cubicBezTo>
                  <a:lnTo>
                    <a:pt x="2442" y="3080"/>
                  </a:lnTo>
                  <a:cubicBezTo>
                    <a:pt x="2657" y="3080"/>
                    <a:pt x="2830" y="2907"/>
                    <a:pt x="2830" y="2691"/>
                  </a:cubicBezTo>
                  <a:lnTo>
                    <a:pt x="2830" y="389"/>
                  </a:lnTo>
                  <a:cubicBezTo>
                    <a:pt x="2830" y="174"/>
                    <a:pt x="2657" y="0"/>
                    <a:pt x="24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6"/>
            <p:cNvSpPr/>
            <p:nvPr/>
          </p:nvSpPr>
          <p:spPr>
            <a:xfrm>
              <a:off x="1662635" y="2583975"/>
              <a:ext cx="4939" cy="77478"/>
            </a:xfrm>
            <a:custGeom>
              <a:rect b="b" l="l" r="r" t="t"/>
              <a:pathLst>
                <a:path extrusionOk="0" h="2949" w="188">
                  <a:moveTo>
                    <a:pt x="188" y="1"/>
                  </a:moveTo>
                  <a:cubicBezTo>
                    <a:pt x="77" y="49"/>
                    <a:pt x="7" y="153"/>
                    <a:pt x="0" y="271"/>
                  </a:cubicBezTo>
                  <a:lnTo>
                    <a:pt x="0" y="2671"/>
                  </a:lnTo>
                  <a:cubicBezTo>
                    <a:pt x="7" y="2789"/>
                    <a:pt x="77" y="2893"/>
                    <a:pt x="188" y="2948"/>
                  </a:cubicBezTo>
                  <a:lnTo>
                    <a:pt x="188"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37"/>
          <p:cNvSpPr txBox="1"/>
          <p:nvPr>
            <p:ph type="ctrTitle"/>
          </p:nvPr>
        </p:nvSpPr>
        <p:spPr>
          <a:xfrm>
            <a:off x="1405800" y="2844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600"/>
          </a:p>
        </p:txBody>
      </p:sp>
      <p:pic>
        <p:nvPicPr>
          <p:cNvPr id="395" name="Google Shape;395;p37"/>
          <p:cNvPicPr preferRelativeResize="0"/>
          <p:nvPr/>
        </p:nvPicPr>
        <p:blipFill>
          <a:blip r:embed="rId4">
            <a:alphaModFix/>
          </a:blip>
          <a:stretch>
            <a:fillRect/>
          </a:stretch>
        </p:blipFill>
        <p:spPr>
          <a:xfrm>
            <a:off x="1225600" y="837525"/>
            <a:ext cx="6692824" cy="3938224"/>
          </a:xfrm>
          <a:prstGeom prst="rect">
            <a:avLst/>
          </a:prstGeom>
          <a:noFill/>
          <a:ln>
            <a:noFill/>
          </a:ln>
        </p:spPr>
      </p:pic>
      <p:pic>
        <p:nvPicPr>
          <p:cNvPr id="396" name="Google Shape;396;p37"/>
          <p:cNvPicPr preferRelativeResize="0"/>
          <p:nvPr/>
        </p:nvPicPr>
        <p:blipFill>
          <a:blip r:embed="rId5">
            <a:alphaModFix/>
          </a:blip>
          <a:stretch>
            <a:fillRect/>
          </a:stretch>
        </p:blipFill>
        <p:spPr>
          <a:xfrm>
            <a:off x="5254825" y="3459455"/>
            <a:ext cx="3554024" cy="1316300"/>
          </a:xfrm>
          <a:prstGeom prst="rect">
            <a:avLst/>
          </a:prstGeom>
          <a:noFill/>
          <a:ln>
            <a:noFill/>
          </a:ln>
        </p:spPr>
      </p:pic>
      <p:pic>
        <p:nvPicPr>
          <p:cNvPr id="397" name="Google Shape;397;p37"/>
          <p:cNvPicPr preferRelativeResize="0"/>
          <p:nvPr/>
        </p:nvPicPr>
        <p:blipFill>
          <a:blip r:embed="rId6">
            <a:alphaModFix/>
          </a:blip>
          <a:stretch>
            <a:fillRect/>
          </a:stretch>
        </p:blipFill>
        <p:spPr>
          <a:xfrm>
            <a:off x="321825" y="3696897"/>
            <a:ext cx="3864998" cy="1078850"/>
          </a:xfrm>
          <a:prstGeom prst="rect">
            <a:avLst/>
          </a:prstGeom>
          <a:noFill/>
          <a:ln>
            <a:noFill/>
          </a:ln>
        </p:spPr>
      </p:pic>
      <p:pic>
        <p:nvPicPr>
          <p:cNvPr id="398" name="Google Shape;398;p37"/>
          <p:cNvPicPr preferRelativeResize="0"/>
          <p:nvPr/>
        </p:nvPicPr>
        <p:blipFill>
          <a:blip r:embed="rId7">
            <a:alphaModFix/>
          </a:blip>
          <a:stretch>
            <a:fillRect/>
          </a:stretch>
        </p:blipFill>
        <p:spPr>
          <a:xfrm>
            <a:off x="7436550" y="284450"/>
            <a:ext cx="1396000" cy="139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21"/>
          <p:cNvPicPr preferRelativeResize="0"/>
          <p:nvPr/>
        </p:nvPicPr>
        <p:blipFill>
          <a:blip r:embed="rId3">
            <a:alphaModFix/>
          </a:blip>
          <a:stretch>
            <a:fillRect/>
          </a:stretch>
        </p:blipFill>
        <p:spPr>
          <a:xfrm>
            <a:off x="0" y="0"/>
            <a:ext cx="4571999" cy="5143499"/>
          </a:xfrm>
          <a:prstGeom prst="rect">
            <a:avLst/>
          </a:prstGeom>
          <a:noFill/>
          <a:ln>
            <a:noFill/>
          </a:ln>
        </p:spPr>
      </p:pic>
      <p:pic>
        <p:nvPicPr>
          <p:cNvPr id="127" name="Google Shape;127;p21"/>
          <p:cNvPicPr preferRelativeResize="0"/>
          <p:nvPr/>
        </p:nvPicPr>
        <p:blipFill rotWithShape="1">
          <a:blip r:embed="rId4">
            <a:alphaModFix/>
          </a:blip>
          <a:srcRect b="7019" l="0" r="0" t="0"/>
          <a:stretch/>
        </p:blipFill>
        <p:spPr>
          <a:xfrm>
            <a:off x="4572000" y="0"/>
            <a:ext cx="4572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2"/>
          <p:cNvSpPr txBox="1"/>
          <p:nvPr>
            <p:ph idx="1" type="subTitle"/>
          </p:nvPr>
        </p:nvSpPr>
        <p:spPr>
          <a:xfrm>
            <a:off x="856200" y="1115677"/>
            <a:ext cx="7670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Human activity recognition (HAR) is the </a:t>
            </a:r>
            <a:r>
              <a:rPr lang="en" sz="2000">
                <a:solidFill>
                  <a:schemeClr val="accent6"/>
                </a:solidFill>
              </a:rPr>
              <a:t>automatic recognition of physical activities </a:t>
            </a:r>
            <a:r>
              <a:rPr lang="en" sz="2000"/>
              <a:t>through wearable devices that monitor mechanical and physiological states over time</a:t>
            </a:r>
            <a:r>
              <a:rPr lang="en" sz="2000"/>
              <a:t>.</a:t>
            </a:r>
            <a:endParaRPr sz="2200"/>
          </a:p>
        </p:txBody>
      </p:sp>
      <p:sp>
        <p:nvSpPr>
          <p:cNvPr id="133" name="Google Shape;133;p22"/>
          <p:cNvSpPr txBox="1"/>
          <p:nvPr>
            <p:ph type="ctrTitle"/>
          </p:nvPr>
        </p:nvSpPr>
        <p:spPr>
          <a:xfrm>
            <a:off x="1405800" y="2844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What is Human Activity Recognition? </a:t>
            </a:r>
            <a:endParaRPr sz="3600"/>
          </a:p>
        </p:txBody>
      </p:sp>
      <p:pic>
        <p:nvPicPr>
          <p:cNvPr id="134" name="Google Shape;134;p22"/>
          <p:cNvPicPr preferRelativeResize="0"/>
          <p:nvPr/>
        </p:nvPicPr>
        <p:blipFill>
          <a:blip r:embed="rId3">
            <a:alphaModFix/>
          </a:blip>
          <a:stretch>
            <a:fillRect/>
          </a:stretch>
        </p:blipFill>
        <p:spPr>
          <a:xfrm>
            <a:off x="1592663" y="2340200"/>
            <a:ext cx="5958674" cy="2451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3"/>
          <p:cNvSpPr txBox="1"/>
          <p:nvPr>
            <p:ph type="ctrTitle"/>
          </p:nvPr>
        </p:nvSpPr>
        <p:spPr>
          <a:xfrm>
            <a:off x="1405800" y="2844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Presentation Overview</a:t>
            </a:r>
            <a:endParaRPr sz="3600"/>
          </a:p>
        </p:txBody>
      </p:sp>
      <p:sp>
        <p:nvSpPr>
          <p:cNvPr id="140" name="Google Shape;140;p23"/>
          <p:cNvSpPr txBox="1"/>
          <p:nvPr>
            <p:ph idx="1" type="subTitle"/>
          </p:nvPr>
        </p:nvSpPr>
        <p:spPr>
          <a:xfrm>
            <a:off x="856200" y="1268077"/>
            <a:ext cx="76704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Introduction to wearables in healthcare</a:t>
            </a:r>
            <a:endParaRPr sz="2400"/>
          </a:p>
          <a:p>
            <a:pPr indent="-381000" lvl="0" marL="457200" rtl="0" algn="l">
              <a:spcBef>
                <a:spcPts val="0"/>
              </a:spcBef>
              <a:spcAft>
                <a:spcPts val="0"/>
              </a:spcAft>
              <a:buSzPts val="2400"/>
              <a:buAutoNum type="arabicPeriod"/>
            </a:pPr>
            <a:r>
              <a:rPr lang="en" sz="2400"/>
              <a:t>Overview of the Activity Recognition Chain</a:t>
            </a:r>
            <a:endParaRPr sz="2400"/>
          </a:p>
          <a:p>
            <a:pPr indent="-381000" lvl="0" marL="457200" rtl="0" algn="l">
              <a:spcBef>
                <a:spcPts val="0"/>
              </a:spcBef>
              <a:spcAft>
                <a:spcPts val="0"/>
              </a:spcAft>
              <a:buSzPts val="2400"/>
              <a:buAutoNum type="arabicPeriod"/>
            </a:pPr>
            <a:r>
              <a:rPr lang="en" sz="2400"/>
              <a:t>Why deep learning?</a:t>
            </a:r>
            <a:endParaRPr sz="2400"/>
          </a:p>
          <a:p>
            <a:pPr indent="-381000" lvl="0" marL="457200" rtl="0" algn="l">
              <a:spcBef>
                <a:spcPts val="0"/>
              </a:spcBef>
              <a:spcAft>
                <a:spcPts val="0"/>
              </a:spcAft>
              <a:buSzPts val="2400"/>
              <a:buAutoNum type="arabicPeriod"/>
            </a:pPr>
            <a:r>
              <a:rPr lang="en" sz="2400"/>
              <a:t>Objectives</a:t>
            </a:r>
            <a:endParaRPr sz="2400"/>
          </a:p>
          <a:p>
            <a:pPr indent="-381000" lvl="0" marL="457200" rtl="0" algn="l">
              <a:spcBef>
                <a:spcPts val="0"/>
              </a:spcBef>
              <a:spcAft>
                <a:spcPts val="0"/>
              </a:spcAft>
              <a:buSzPts val="2400"/>
              <a:buAutoNum type="arabicPeriod"/>
            </a:pPr>
            <a:r>
              <a:rPr lang="en" sz="2400"/>
              <a:t>Next steps</a:t>
            </a:r>
            <a:endParaRPr sz="2400"/>
          </a:p>
        </p:txBody>
      </p:sp>
      <p:grpSp>
        <p:nvGrpSpPr>
          <p:cNvPr id="141" name="Google Shape;141;p23"/>
          <p:cNvGrpSpPr/>
          <p:nvPr/>
        </p:nvGrpSpPr>
        <p:grpSpPr>
          <a:xfrm>
            <a:off x="5606499" y="413715"/>
            <a:ext cx="484536" cy="427943"/>
            <a:chOff x="4998800" y="1632275"/>
            <a:chExt cx="371150" cy="327800"/>
          </a:xfrm>
        </p:grpSpPr>
        <p:sp>
          <p:nvSpPr>
            <p:cNvPr id="142" name="Google Shape;142;p23"/>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4"/>
          <p:cNvSpPr txBox="1"/>
          <p:nvPr>
            <p:ph type="ctrTitle"/>
          </p:nvPr>
        </p:nvSpPr>
        <p:spPr>
          <a:xfrm>
            <a:off x="1405800" y="2844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The Har Equation</a:t>
            </a:r>
            <a:endParaRPr sz="3600"/>
          </a:p>
        </p:txBody>
      </p:sp>
      <p:sp>
        <p:nvSpPr>
          <p:cNvPr id="154" name="Google Shape;154;p24"/>
          <p:cNvSpPr txBox="1"/>
          <p:nvPr/>
        </p:nvSpPr>
        <p:spPr>
          <a:xfrm>
            <a:off x="720000" y="1814175"/>
            <a:ext cx="2624400" cy="21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 sz="1800" u="none" cap="none" strike="noStrike">
                <a:solidFill>
                  <a:schemeClr val="accent3"/>
                </a:solidFill>
                <a:latin typeface="Abel"/>
                <a:ea typeface="Abel"/>
                <a:cs typeface="Abel"/>
                <a:sym typeface="Abel"/>
              </a:rPr>
              <a:t>60.5 million people in US</a:t>
            </a:r>
            <a:endParaRPr>
              <a:solidFill>
                <a:schemeClr val="accent3"/>
              </a:solidFill>
              <a:latin typeface="Abel"/>
              <a:ea typeface="Abel"/>
              <a:cs typeface="Abel"/>
              <a:sym typeface="Abel"/>
            </a:endParaRPr>
          </a:p>
        </p:txBody>
      </p:sp>
      <p:sp>
        <p:nvSpPr>
          <p:cNvPr id="155" name="Google Shape;155;p24"/>
          <p:cNvSpPr txBox="1"/>
          <p:nvPr/>
        </p:nvSpPr>
        <p:spPr>
          <a:xfrm>
            <a:off x="284700" y="3057725"/>
            <a:ext cx="3495000" cy="21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accent3"/>
                </a:solidFill>
                <a:latin typeface="Abel"/>
                <a:ea typeface="Abel"/>
                <a:cs typeface="Abel"/>
                <a:sym typeface="Abel"/>
              </a:rPr>
              <a:t>using 117 million wearable devices</a:t>
            </a:r>
            <a:endParaRPr>
              <a:solidFill>
                <a:schemeClr val="accent3"/>
              </a:solidFill>
              <a:latin typeface="Abel"/>
              <a:ea typeface="Abel"/>
              <a:cs typeface="Abel"/>
              <a:sym typeface="Abel"/>
            </a:endParaRPr>
          </a:p>
        </p:txBody>
      </p:sp>
      <p:sp>
        <p:nvSpPr>
          <p:cNvPr id="156" name="Google Shape;156;p24"/>
          <p:cNvSpPr txBox="1"/>
          <p:nvPr/>
        </p:nvSpPr>
        <p:spPr>
          <a:xfrm>
            <a:off x="700575" y="4415625"/>
            <a:ext cx="3211500" cy="21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accent3"/>
                </a:solidFill>
                <a:latin typeface="Abel"/>
                <a:ea typeface="Abel"/>
                <a:cs typeface="Abel"/>
                <a:sym typeface="Abel"/>
              </a:rPr>
              <a:t>mHealth technology improvements</a:t>
            </a:r>
            <a:endParaRPr>
              <a:solidFill>
                <a:schemeClr val="accent3"/>
              </a:solidFill>
              <a:latin typeface="Abel"/>
              <a:ea typeface="Abel"/>
              <a:cs typeface="Abel"/>
              <a:sym typeface="Abel"/>
            </a:endParaRPr>
          </a:p>
        </p:txBody>
      </p:sp>
      <p:sp>
        <p:nvSpPr>
          <p:cNvPr id="157" name="Google Shape;157;p24"/>
          <p:cNvSpPr txBox="1"/>
          <p:nvPr/>
        </p:nvSpPr>
        <p:spPr>
          <a:xfrm>
            <a:off x="351375" y="4409349"/>
            <a:ext cx="349200" cy="128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accent3"/>
                </a:solidFill>
                <a:latin typeface="Abel"/>
                <a:ea typeface="Abel"/>
                <a:cs typeface="Abel"/>
                <a:sym typeface="Abel"/>
              </a:rPr>
              <a:t>+</a:t>
            </a:r>
            <a:endParaRPr>
              <a:solidFill>
                <a:schemeClr val="accent3"/>
              </a:solidFill>
              <a:latin typeface="Abel"/>
              <a:ea typeface="Abel"/>
              <a:cs typeface="Abel"/>
              <a:sym typeface="Abel"/>
            </a:endParaRPr>
          </a:p>
        </p:txBody>
      </p:sp>
      <p:sp>
        <p:nvSpPr>
          <p:cNvPr id="158" name="Google Shape;158;p24"/>
          <p:cNvSpPr txBox="1"/>
          <p:nvPr/>
        </p:nvSpPr>
        <p:spPr>
          <a:xfrm>
            <a:off x="4115240" y="2650014"/>
            <a:ext cx="54897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accent3"/>
                </a:solidFill>
                <a:latin typeface="Abel"/>
                <a:ea typeface="Abel"/>
                <a:cs typeface="Abel"/>
                <a:sym typeface="Abel"/>
              </a:rPr>
              <a:t>= gain new insights about human activity for more</a:t>
            </a:r>
            <a:br>
              <a:rPr lang="en" sz="1800">
                <a:solidFill>
                  <a:schemeClr val="accent3"/>
                </a:solidFill>
                <a:latin typeface="Abel"/>
                <a:ea typeface="Abel"/>
                <a:cs typeface="Abel"/>
                <a:sym typeface="Abel"/>
              </a:rPr>
            </a:br>
            <a:r>
              <a:rPr lang="en" sz="1800">
                <a:solidFill>
                  <a:schemeClr val="accent3"/>
                </a:solidFill>
                <a:latin typeface="Abel"/>
                <a:ea typeface="Abel"/>
                <a:cs typeface="Abel"/>
                <a:sym typeface="Abel"/>
              </a:rPr>
              <a:t>personalized, effective care</a:t>
            </a:r>
            <a:endParaRPr sz="1800">
              <a:solidFill>
                <a:schemeClr val="accent3"/>
              </a:solidFill>
              <a:latin typeface="Abel"/>
              <a:ea typeface="Abel"/>
              <a:cs typeface="Abel"/>
              <a:sym typeface="Abel"/>
            </a:endParaRPr>
          </a:p>
        </p:txBody>
      </p:sp>
      <p:pic>
        <p:nvPicPr>
          <p:cNvPr id="159" name="Google Shape;159;p24"/>
          <p:cNvPicPr preferRelativeResize="0"/>
          <p:nvPr/>
        </p:nvPicPr>
        <p:blipFill>
          <a:blip r:embed="rId3">
            <a:alphaModFix/>
          </a:blip>
          <a:stretch>
            <a:fillRect/>
          </a:stretch>
        </p:blipFill>
        <p:spPr>
          <a:xfrm>
            <a:off x="1539300" y="1068925"/>
            <a:ext cx="609600" cy="609600"/>
          </a:xfrm>
          <a:prstGeom prst="rect">
            <a:avLst/>
          </a:prstGeom>
          <a:noFill/>
          <a:ln>
            <a:noFill/>
          </a:ln>
        </p:spPr>
      </p:pic>
      <p:pic>
        <p:nvPicPr>
          <p:cNvPr id="160" name="Google Shape;160;p24"/>
          <p:cNvPicPr preferRelativeResize="0"/>
          <p:nvPr/>
        </p:nvPicPr>
        <p:blipFill>
          <a:blip r:embed="rId4">
            <a:alphaModFix/>
          </a:blip>
          <a:stretch>
            <a:fillRect/>
          </a:stretch>
        </p:blipFill>
        <p:spPr>
          <a:xfrm>
            <a:off x="1655775" y="2312475"/>
            <a:ext cx="609600" cy="609600"/>
          </a:xfrm>
          <a:prstGeom prst="rect">
            <a:avLst/>
          </a:prstGeom>
          <a:noFill/>
          <a:ln>
            <a:noFill/>
          </a:ln>
        </p:spPr>
      </p:pic>
      <p:pic>
        <p:nvPicPr>
          <p:cNvPr id="161" name="Google Shape;161;p24"/>
          <p:cNvPicPr preferRelativeResize="0"/>
          <p:nvPr/>
        </p:nvPicPr>
        <p:blipFill>
          <a:blip r:embed="rId5">
            <a:alphaModFix/>
          </a:blip>
          <a:stretch>
            <a:fillRect/>
          </a:stretch>
        </p:blipFill>
        <p:spPr>
          <a:xfrm>
            <a:off x="1649650" y="3670375"/>
            <a:ext cx="609600" cy="609600"/>
          </a:xfrm>
          <a:prstGeom prst="rect">
            <a:avLst/>
          </a:prstGeom>
          <a:noFill/>
          <a:ln>
            <a:noFill/>
          </a:ln>
        </p:spPr>
      </p:pic>
      <p:pic>
        <p:nvPicPr>
          <p:cNvPr id="162" name="Google Shape;162;p24"/>
          <p:cNvPicPr preferRelativeResize="0"/>
          <p:nvPr/>
        </p:nvPicPr>
        <p:blipFill>
          <a:blip r:embed="rId6">
            <a:alphaModFix/>
          </a:blip>
          <a:stretch>
            <a:fillRect/>
          </a:stretch>
        </p:blipFill>
        <p:spPr>
          <a:xfrm>
            <a:off x="4603875" y="1938325"/>
            <a:ext cx="609600" cy="609600"/>
          </a:xfrm>
          <a:prstGeom prst="rect">
            <a:avLst/>
          </a:prstGeom>
          <a:noFill/>
          <a:ln>
            <a:noFill/>
          </a:ln>
        </p:spPr>
      </p:pic>
      <p:pic>
        <p:nvPicPr>
          <p:cNvPr id="163" name="Google Shape;163;p24"/>
          <p:cNvPicPr preferRelativeResize="0"/>
          <p:nvPr/>
        </p:nvPicPr>
        <p:blipFill>
          <a:blip r:embed="rId7">
            <a:alphaModFix/>
          </a:blip>
          <a:stretch>
            <a:fillRect/>
          </a:stretch>
        </p:blipFill>
        <p:spPr>
          <a:xfrm>
            <a:off x="6213400" y="1938338"/>
            <a:ext cx="609600" cy="609600"/>
          </a:xfrm>
          <a:prstGeom prst="rect">
            <a:avLst/>
          </a:prstGeom>
          <a:noFill/>
          <a:ln>
            <a:noFill/>
          </a:ln>
        </p:spPr>
      </p:pic>
      <p:pic>
        <p:nvPicPr>
          <p:cNvPr id="164" name="Google Shape;164;p24"/>
          <p:cNvPicPr preferRelativeResize="0"/>
          <p:nvPr/>
        </p:nvPicPr>
        <p:blipFill>
          <a:blip r:embed="rId8">
            <a:alphaModFix/>
          </a:blip>
          <a:stretch>
            <a:fillRect/>
          </a:stretch>
        </p:blipFill>
        <p:spPr>
          <a:xfrm>
            <a:off x="7822925" y="1938338"/>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5"/>
          <p:cNvSpPr txBox="1"/>
          <p:nvPr>
            <p:ph idx="1" type="subTitle"/>
          </p:nvPr>
        </p:nvSpPr>
        <p:spPr>
          <a:xfrm>
            <a:off x="856200" y="1115677"/>
            <a:ext cx="7670400" cy="3416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Wearables have shown promise in:</a:t>
            </a:r>
            <a:endParaRPr sz="1800"/>
          </a:p>
          <a:p>
            <a:pPr indent="-342900" lvl="0" marL="457200" rtl="0" algn="l">
              <a:spcBef>
                <a:spcPts val="0"/>
              </a:spcBef>
              <a:spcAft>
                <a:spcPts val="0"/>
              </a:spcAft>
              <a:buSzPts val="1800"/>
              <a:buChar char="●"/>
            </a:pPr>
            <a:r>
              <a:rPr lang="en" sz="1800"/>
              <a:t>Making </a:t>
            </a:r>
            <a:r>
              <a:rPr lang="en" sz="1800">
                <a:solidFill>
                  <a:schemeClr val="accent6"/>
                </a:solidFill>
              </a:rPr>
              <a:t>long-term, continuous management</a:t>
            </a:r>
            <a:r>
              <a:rPr lang="en" sz="1800"/>
              <a:t> of patients easier</a:t>
            </a:r>
            <a:endParaRPr sz="1800"/>
          </a:p>
          <a:p>
            <a:pPr indent="-342900" lvl="0" marL="457200" rtl="0" algn="l">
              <a:spcBef>
                <a:spcPts val="0"/>
              </a:spcBef>
              <a:spcAft>
                <a:spcPts val="0"/>
              </a:spcAft>
              <a:buSzPts val="1800"/>
              <a:buChar char="●"/>
            </a:pPr>
            <a:r>
              <a:rPr lang="en" sz="1800"/>
              <a:t>Providing care in </a:t>
            </a:r>
            <a:r>
              <a:rPr lang="en" sz="1800">
                <a:solidFill>
                  <a:schemeClr val="accent6"/>
                </a:solidFill>
              </a:rPr>
              <a:t>rural areas</a:t>
            </a:r>
            <a:r>
              <a:rPr lang="en" sz="1800"/>
              <a:t> without much access to in-person care</a:t>
            </a:r>
            <a:endParaRPr sz="1800"/>
          </a:p>
          <a:p>
            <a:pPr indent="-342900" lvl="0" marL="457200" rtl="0" algn="l">
              <a:spcBef>
                <a:spcPts val="0"/>
              </a:spcBef>
              <a:spcAft>
                <a:spcPts val="0"/>
              </a:spcAft>
              <a:buSzPts val="1800"/>
              <a:buChar char="●"/>
            </a:pPr>
            <a:r>
              <a:rPr lang="en" sz="1800"/>
              <a:t>Giving deeper insight into population-level and individual patient </a:t>
            </a:r>
            <a:r>
              <a:rPr lang="en" sz="1800">
                <a:solidFill>
                  <a:schemeClr val="accent6"/>
                </a:solidFill>
              </a:rPr>
              <a:t>behavior</a:t>
            </a:r>
            <a:r>
              <a:rPr lang="en" sz="1800"/>
              <a:t> &amp; health ⇾ precision medicine</a:t>
            </a:r>
            <a:endParaRPr sz="18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170" name="Google Shape;170;p25"/>
          <p:cNvSpPr txBox="1"/>
          <p:nvPr>
            <p:ph type="ctrTitle"/>
          </p:nvPr>
        </p:nvSpPr>
        <p:spPr>
          <a:xfrm>
            <a:off x="1405800" y="2844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Current Applications</a:t>
            </a:r>
            <a:endParaRPr sz="3600"/>
          </a:p>
        </p:txBody>
      </p:sp>
      <p:pic>
        <p:nvPicPr>
          <p:cNvPr id="171" name="Google Shape;171;p25"/>
          <p:cNvPicPr preferRelativeResize="0"/>
          <p:nvPr/>
        </p:nvPicPr>
        <p:blipFill>
          <a:blip r:embed="rId3">
            <a:alphaModFix/>
          </a:blip>
          <a:stretch>
            <a:fillRect/>
          </a:stretch>
        </p:blipFill>
        <p:spPr>
          <a:xfrm>
            <a:off x="2525225" y="2848725"/>
            <a:ext cx="4093526" cy="2046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6"/>
          <p:cNvSpPr txBox="1"/>
          <p:nvPr>
            <p:ph type="ctrTitle"/>
          </p:nvPr>
        </p:nvSpPr>
        <p:spPr>
          <a:xfrm>
            <a:off x="1405800" y="3606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recognition chain</a:t>
            </a:r>
            <a:endParaRPr/>
          </a:p>
          <a:p>
            <a:pPr indent="0" lvl="0" marL="0" rtl="0" algn="l">
              <a:spcBef>
                <a:spcPts val="0"/>
              </a:spcBef>
              <a:spcAft>
                <a:spcPts val="0"/>
              </a:spcAft>
              <a:buNone/>
            </a:pPr>
            <a:r>
              <a:t/>
            </a:r>
            <a:endParaRPr/>
          </a:p>
        </p:txBody>
      </p:sp>
      <p:grpSp>
        <p:nvGrpSpPr>
          <p:cNvPr id="177" name="Google Shape;177;p26"/>
          <p:cNvGrpSpPr/>
          <p:nvPr/>
        </p:nvGrpSpPr>
        <p:grpSpPr>
          <a:xfrm rot="5400000">
            <a:off x="3033754" y="-130849"/>
            <a:ext cx="2910825" cy="6385480"/>
            <a:chOff x="3088670" y="1930338"/>
            <a:chExt cx="380983" cy="684491"/>
          </a:xfrm>
        </p:grpSpPr>
        <p:sp>
          <p:nvSpPr>
            <p:cNvPr id="178" name="Google Shape;178;p26"/>
            <p:cNvSpPr/>
            <p:nvPr/>
          </p:nvSpPr>
          <p:spPr>
            <a:xfrm>
              <a:off x="3200035" y="1938750"/>
              <a:ext cx="159427" cy="667667"/>
            </a:xfrm>
            <a:custGeom>
              <a:rect b="b" l="l" r="r" t="t"/>
              <a:pathLst>
                <a:path extrusionOk="0" h="91118" w="2175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3191453" y="1930338"/>
              <a:ext cx="176506" cy="684491"/>
            </a:xfrm>
            <a:custGeom>
              <a:rect b="b" l="l" r="r" t="t"/>
              <a:pathLst>
                <a:path extrusionOk="0" h="93414" w="24080">
                  <a:moveTo>
                    <a:pt x="16207" y="574"/>
                  </a:moveTo>
                  <a:lnTo>
                    <a:pt x="16207" y="2032"/>
                  </a:lnTo>
                  <a:cubicBezTo>
                    <a:pt x="16207" y="4327"/>
                    <a:pt x="14336" y="6198"/>
                    <a:pt x="12040" y="6198"/>
                  </a:cubicBezTo>
                  <a:lnTo>
                    <a:pt x="9171" y="6198"/>
                  </a:lnTo>
                  <a:cubicBezTo>
                    <a:pt x="5866" y="6198"/>
                    <a:pt x="3191" y="8907"/>
                    <a:pt x="3249" y="12224"/>
                  </a:cubicBezTo>
                  <a:cubicBezTo>
                    <a:pt x="3295" y="15437"/>
                    <a:pt x="6015" y="18043"/>
                    <a:pt x="9297" y="18043"/>
                  </a:cubicBezTo>
                  <a:lnTo>
                    <a:pt x="14910" y="18043"/>
                  </a:lnTo>
                  <a:cubicBezTo>
                    <a:pt x="19673" y="18043"/>
                    <a:pt x="23506" y="21945"/>
                    <a:pt x="23426" y="26708"/>
                  </a:cubicBezTo>
                  <a:cubicBezTo>
                    <a:pt x="23345" y="31322"/>
                    <a:pt x="19478" y="35075"/>
                    <a:pt x="14795" y="35075"/>
                  </a:cubicBezTo>
                  <a:lnTo>
                    <a:pt x="9171" y="35075"/>
                  </a:lnTo>
                  <a:cubicBezTo>
                    <a:pt x="5866" y="35075"/>
                    <a:pt x="3191" y="37783"/>
                    <a:pt x="3249" y="41100"/>
                  </a:cubicBezTo>
                  <a:cubicBezTo>
                    <a:pt x="3295" y="44314"/>
                    <a:pt x="6015" y="46919"/>
                    <a:pt x="9297" y="46919"/>
                  </a:cubicBezTo>
                  <a:lnTo>
                    <a:pt x="14910" y="46919"/>
                  </a:lnTo>
                  <a:cubicBezTo>
                    <a:pt x="19673" y="46919"/>
                    <a:pt x="23506" y="50822"/>
                    <a:pt x="23426" y="55573"/>
                  </a:cubicBezTo>
                  <a:cubicBezTo>
                    <a:pt x="23345" y="60187"/>
                    <a:pt x="19478" y="63940"/>
                    <a:pt x="14795" y="63940"/>
                  </a:cubicBezTo>
                  <a:lnTo>
                    <a:pt x="9171" y="63940"/>
                  </a:lnTo>
                  <a:cubicBezTo>
                    <a:pt x="5866" y="63940"/>
                    <a:pt x="3191" y="66660"/>
                    <a:pt x="3249" y="69966"/>
                  </a:cubicBezTo>
                  <a:cubicBezTo>
                    <a:pt x="3295" y="73179"/>
                    <a:pt x="6015" y="75796"/>
                    <a:pt x="9297" y="75796"/>
                  </a:cubicBezTo>
                  <a:lnTo>
                    <a:pt x="14910" y="75796"/>
                  </a:lnTo>
                  <a:cubicBezTo>
                    <a:pt x="19673" y="75796"/>
                    <a:pt x="23506" y="79698"/>
                    <a:pt x="23426" y="84450"/>
                  </a:cubicBezTo>
                  <a:cubicBezTo>
                    <a:pt x="23345" y="89075"/>
                    <a:pt x="19478" y="92840"/>
                    <a:pt x="14795" y="92840"/>
                  </a:cubicBezTo>
                  <a:lnTo>
                    <a:pt x="9171" y="92840"/>
                  </a:lnTo>
                  <a:lnTo>
                    <a:pt x="9171" y="90257"/>
                  </a:lnTo>
                  <a:lnTo>
                    <a:pt x="14795" y="90257"/>
                  </a:lnTo>
                  <a:cubicBezTo>
                    <a:pt x="18077" y="90257"/>
                    <a:pt x="20786" y="87640"/>
                    <a:pt x="20843" y="84427"/>
                  </a:cubicBezTo>
                  <a:cubicBezTo>
                    <a:pt x="20889" y="81110"/>
                    <a:pt x="18227" y="78401"/>
                    <a:pt x="14910" y="78401"/>
                  </a:cubicBezTo>
                  <a:lnTo>
                    <a:pt x="9297" y="78401"/>
                  </a:lnTo>
                  <a:cubicBezTo>
                    <a:pt x="4614" y="78401"/>
                    <a:pt x="747" y="74648"/>
                    <a:pt x="666" y="70034"/>
                  </a:cubicBezTo>
                  <a:cubicBezTo>
                    <a:pt x="586" y="65271"/>
                    <a:pt x="4419" y="61381"/>
                    <a:pt x="9171" y="61381"/>
                  </a:cubicBezTo>
                  <a:lnTo>
                    <a:pt x="14795" y="61381"/>
                  </a:lnTo>
                  <a:cubicBezTo>
                    <a:pt x="18077" y="61381"/>
                    <a:pt x="20786" y="58764"/>
                    <a:pt x="20843" y="55550"/>
                  </a:cubicBezTo>
                  <a:cubicBezTo>
                    <a:pt x="20889" y="52233"/>
                    <a:pt x="18227" y="49525"/>
                    <a:pt x="14910" y="49525"/>
                  </a:cubicBezTo>
                  <a:lnTo>
                    <a:pt x="9297" y="49525"/>
                  </a:lnTo>
                  <a:cubicBezTo>
                    <a:pt x="4614" y="49525"/>
                    <a:pt x="747" y="45772"/>
                    <a:pt x="666" y="41158"/>
                  </a:cubicBezTo>
                  <a:cubicBezTo>
                    <a:pt x="586" y="36395"/>
                    <a:pt x="4419" y="32504"/>
                    <a:pt x="9171" y="32504"/>
                  </a:cubicBezTo>
                  <a:lnTo>
                    <a:pt x="14795" y="32504"/>
                  </a:lnTo>
                  <a:cubicBezTo>
                    <a:pt x="18077" y="32504"/>
                    <a:pt x="20786" y="29887"/>
                    <a:pt x="20843" y="26673"/>
                  </a:cubicBezTo>
                  <a:cubicBezTo>
                    <a:pt x="20889" y="23357"/>
                    <a:pt x="18227" y="20648"/>
                    <a:pt x="14910" y="20648"/>
                  </a:cubicBezTo>
                  <a:lnTo>
                    <a:pt x="9297" y="20648"/>
                  </a:lnTo>
                  <a:cubicBezTo>
                    <a:pt x="4614" y="20648"/>
                    <a:pt x="747" y="16895"/>
                    <a:pt x="666" y="12281"/>
                  </a:cubicBezTo>
                  <a:cubicBezTo>
                    <a:pt x="586" y="7529"/>
                    <a:pt x="4419" y="3627"/>
                    <a:pt x="9171" y="3627"/>
                  </a:cubicBezTo>
                  <a:lnTo>
                    <a:pt x="12040" y="3627"/>
                  </a:lnTo>
                  <a:cubicBezTo>
                    <a:pt x="12913" y="3627"/>
                    <a:pt x="13624" y="2916"/>
                    <a:pt x="13624" y="2043"/>
                  </a:cubicBezTo>
                  <a:lnTo>
                    <a:pt x="13624" y="574"/>
                  </a:lnTo>
                  <a:close/>
                  <a:moveTo>
                    <a:pt x="13050" y="0"/>
                  </a:moveTo>
                  <a:lnTo>
                    <a:pt x="13050" y="2032"/>
                  </a:lnTo>
                  <a:cubicBezTo>
                    <a:pt x="13050" y="2594"/>
                    <a:pt x="12603" y="3042"/>
                    <a:pt x="12040" y="3042"/>
                  </a:cubicBezTo>
                  <a:lnTo>
                    <a:pt x="9171" y="3042"/>
                  </a:lnTo>
                  <a:cubicBezTo>
                    <a:pt x="4098" y="3042"/>
                    <a:pt x="12" y="7208"/>
                    <a:pt x="104" y="12281"/>
                  </a:cubicBezTo>
                  <a:cubicBezTo>
                    <a:pt x="184" y="17205"/>
                    <a:pt x="4305" y="21210"/>
                    <a:pt x="9297" y="21210"/>
                  </a:cubicBezTo>
                  <a:lnTo>
                    <a:pt x="14921" y="21210"/>
                  </a:lnTo>
                  <a:cubicBezTo>
                    <a:pt x="17917" y="21210"/>
                    <a:pt x="20327" y="23666"/>
                    <a:pt x="20270" y="26662"/>
                  </a:cubicBezTo>
                  <a:cubicBezTo>
                    <a:pt x="20224" y="29566"/>
                    <a:pt x="17767" y="31919"/>
                    <a:pt x="14806" y="31919"/>
                  </a:cubicBezTo>
                  <a:lnTo>
                    <a:pt x="9171" y="31919"/>
                  </a:lnTo>
                  <a:cubicBezTo>
                    <a:pt x="4098" y="31930"/>
                    <a:pt x="12" y="36085"/>
                    <a:pt x="104" y="41158"/>
                  </a:cubicBezTo>
                  <a:cubicBezTo>
                    <a:pt x="184" y="46081"/>
                    <a:pt x="4305" y="50087"/>
                    <a:pt x="9297" y="50087"/>
                  </a:cubicBezTo>
                  <a:lnTo>
                    <a:pt x="14921" y="50087"/>
                  </a:lnTo>
                  <a:cubicBezTo>
                    <a:pt x="17917" y="50087"/>
                    <a:pt x="20327" y="52543"/>
                    <a:pt x="20270" y="55539"/>
                  </a:cubicBezTo>
                  <a:cubicBezTo>
                    <a:pt x="20224" y="58442"/>
                    <a:pt x="17767" y="60807"/>
                    <a:pt x="14806" y="60807"/>
                  </a:cubicBezTo>
                  <a:lnTo>
                    <a:pt x="9171" y="60807"/>
                  </a:lnTo>
                  <a:cubicBezTo>
                    <a:pt x="4098" y="60807"/>
                    <a:pt x="1" y="64961"/>
                    <a:pt x="92" y="70046"/>
                  </a:cubicBezTo>
                  <a:cubicBezTo>
                    <a:pt x="173" y="74970"/>
                    <a:pt x="4305" y="78975"/>
                    <a:pt x="9297" y="78975"/>
                  </a:cubicBezTo>
                  <a:lnTo>
                    <a:pt x="14910" y="78975"/>
                  </a:lnTo>
                  <a:cubicBezTo>
                    <a:pt x="17905" y="78975"/>
                    <a:pt x="20315" y="81431"/>
                    <a:pt x="20270" y="84427"/>
                  </a:cubicBezTo>
                  <a:cubicBezTo>
                    <a:pt x="20224" y="87331"/>
                    <a:pt x="17767" y="89683"/>
                    <a:pt x="14795" y="89683"/>
                  </a:cubicBezTo>
                  <a:lnTo>
                    <a:pt x="8597" y="89683"/>
                  </a:lnTo>
                  <a:lnTo>
                    <a:pt x="8597" y="93414"/>
                  </a:lnTo>
                  <a:lnTo>
                    <a:pt x="14795" y="93414"/>
                  </a:lnTo>
                  <a:cubicBezTo>
                    <a:pt x="19787" y="93414"/>
                    <a:pt x="23919" y="89408"/>
                    <a:pt x="24000" y="84484"/>
                  </a:cubicBezTo>
                  <a:cubicBezTo>
                    <a:pt x="24080" y="79411"/>
                    <a:pt x="19994" y="75245"/>
                    <a:pt x="14910" y="75245"/>
                  </a:cubicBezTo>
                  <a:lnTo>
                    <a:pt x="14910" y="75234"/>
                  </a:lnTo>
                  <a:lnTo>
                    <a:pt x="9297" y="75234"/>
                  </a:lnTo>
                  <a:cubicBezTo>
                    <a:pt x="6325" y="75234"/>
                    <a:pt x="3868" y="72881"/>
                    <a:pt x="3823" y="69977"/>
                  </a:cubicBezTo>
                  <a:cubicBezTo>
                    <a:pt x="3765" y="66981"/>
                    <a:pt x="6175" y="64525"/>
                    <a:pt x="9171" y="64525"/>
                  </a:cubicBezTo>
                  <a:lnTo>
                    <a:pt x="14795" y="64525"/>
                  </a:lnTo>
                  <a:cubicBezTo>
                    <a:pt x="19787" y="64525"/>
                    <a:pt x="23919" y="60520"/>
                    <a:pt x="24000" y="55596"/>
                  </a:cubicBezTo>
                  <a:cubicBezTo>
                    <a:pt x="24080" y="50512"/>
                    <a:pt x="19994" y="46357"/>
                    <a:pt x="14910" y="46357"/>
                  </a:cubicBezTo>
                  <a:lnTo>
                    <a:pt x="9297" y="46357"/>
                  </a:lnTo>
                  <a:cubicBezTo>
                    <a:pt x="6325" y="46357"/>
                    <a:pt x="3868" y="43993"/>
                    <a:pt x="3823" y="41089"/>
                  </a:cubicBezTo>
                  <a:cubicBezTo>
                    <a:pt x="3765" y="38093"/>
                    <a:pt x="6175" y="35637"/>
                    <a:pt x="9171" y="35637"/>
                  </a:cubicBezTo>
                  <a:lnTo>
                    <a:pt x="14795" y="35637"/>
                  </a:lnTo>
                  <a:cubicBezTo>
                    <a:pt x="19787" y="35637"/>
                    <a:pt x="23919" y="31632"/>
                    <a:pt x="24000" y="26708"/>
                  </a:cubicBezTo>
                  <a:cubicBezTo>
                    <a:pt x="24080" y="21635"/>
                    <a:pt x="19994" y="17469"/>
                    <a:pt x="14910" y="17469"/>
                  </a:cubicBezTo>
                  <a:lnTo>
                    <a:pt x="9297" y="17469"/>
                  </a:lnTo>
                  <a:cubicBezTo>
                    <a:pt x="6325" y="17469"/>
                    <a:pt x="3868" y="15104"/>
                    <a:pt x="3823" y="12212"/>
                  </a:cubicBezTo>
                  <a:cubicBezTo>
                    <a:pt x="3765" y="9217"/>
                    <a:pt x="6175" y="6760"/>
                    <a:pt x="9171" y="6760"/>
                  </a:cubicBezTo>
                  <a:lnTo>
                    <a:pt x="12040" y="6760"/>
                  </a:lnTo>
                  <a:cubicBezTo>
                    <a:pt x="14657" y="6760"/>
                    <a:pt x="16780" y="4637"/>
                    <a:pt x="16780" y="2020"/>
                  </a:cubicBezTo>
                  <a:lnTo>
                    <a:pt x="1678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3195740" y="1934544"/>
              <a:ext cx="168018" cy="675999"/>
            </a:xfrm>
            <a:custGeom>
              <a:rect b="b" l="l" r="r" t="t"/>
              <a:pathLst>
                <a:path extrusionOk="0" h="92255" w="22922">
                  <a:moveTo>
                    <a:pt x="15048" y="574"/>
                  </a:moveTo>
                  <a:lnTo>
                    <a:pt x="15048" y="1458"/>
                  </a:lnTo>
                  <a:cubicBezTo>
                    <a:pt x="15048" y="3443"/>
                    <a:pt x="13441" y="5050"/>
                    <a:pt x="11455" y="5050"/>
                  </a:cubicBezTo>
                  <a:lnTo>
                    <a:pt x="8586" y="5050"/>
                  </a:lnTo>
                  <a:cubicBezTo>
                    <a:pt x="4948" y="5050"/>
                    <a:pt x="2021" y="8034"/>
                    <a:pt x="2090" y="11673"/>
                  </a:cubicBezTo>
                  <a:cubicBezTo>
                    <a:pt x="2147" y="15196"/>
                    <a:pt x="5120" y="18054"/>
                    <a:pt x="8712" y="18054"/>
                  </a:cubicBezTo>
                  <a:lnTo>
                    <a:pt x="14325" y="18054"/>
                  </a:lnTo>
                  <a:cubicBezTo>
                    <a:pt x="18766" y="18054"/>
                    <a:pt x="22336" y="21692"/>
                    <a:pt x="22267" y="26134"/>
                  </a:cubicBezTo>
                  <a:cubicBezTo>
                    <a:pt x="22187" y="30438"/>
                    <a:pt x="18583" y="33927"/>
                    <a:pt x="14210" y="33927"/>
                  </a:cubicBezTo>
                  <a:lnTo>
                    <a:pt x="8586" y="33927"/>
                  </a:lnTo>
                  <a:cubicBezTo>
                    <a:pt x="4959" y="33938"/>
                    <a:pt x="2021" y="36911"/>
                    <a:pt x="2090" y="40549"/>
                  </a:cubicBezTo>
                  <a:cubicBezTo>
                    <a:pt x="2147" y="44073"/>
                    <a:pt x="5120" y="46942"/>
                    <a:pt x="8712" y="46942"/>
                  </a:cubicBezTo>
                  <a:lnTo>
                    <a:pt x="14325" y="46942"/>
                  </a:lnTo>
                  <a:cubicBezTo>
                    <a:pt x="18766" y="46942"/>
                    <a:pt x="22336" y="50569"/>
                    <a:pt x="22267" y="55011"/>
                  </a:cubicBezTo>
                  <a:cubicBezTo>
                    <a:pt x="22187" y="59315"/>
                    <a:pt x="18571" y="62815"/>
                    <a:pt x="14210" y="62815"/>
                  </a:cubicBezTo>
                  <a:lnTo>
                    <a:pt x="8586" y="62815"/>
                  </a:lnTo>
                  <a:cubicBezTo>
                    <a:pt x="4959" y="62815"/>
                    <a:pt x="2021" y="65788"/>
                    <a:pt x="2090" y="69426"/>
                  </a:cubicBezTo>
                  <a:cubicBezTo>
                    <a:pt x="2147" y="72950"/>
                    <a:pt x="5120" y="75819"/>
                    <a:pt x="8712" y="75819"/>
                  </a:cubicBezTo>
                  <a:lnTo>
                    <a:pt x="14325" y="75819"/>
                  </a:lnTo>
                  <a:cubicBezTo>
                    <a:pt x="18766" y="75819"/>
                    <a:pt x="22336" y="79457"/>
                    <a:pt x="22267" y="83887"/>
                  </a:cubicBezTo>
                  <a:cubicBezTo>
                    <a:pt x="22187" y="88180"/>
                    <a:pt x="18583" y="91692"/>
                    <a:pt x="14210" y="91692"/>
                  </a:cubicBezTo>
                  <a:lnTo>
                    <a:pt x="9160" y="91692"/>
                  </a:lnTo>
                  <a:lnTo>
                    <a:pt x="9160" y="90257"/>
                  </a:lnTo>
                  <a:lnTo>
                    <a:pt x="14210" y="90257"/>
                  </a:lnTo>
                  <a:cubicBezTo>
                    <a:pt x="17791" y="90257"/>
                    <a:pt x="20775" y="87388"/>
                    <a:pt x="20832" y="83864"/>
                  </a:cubicBezTo>
                  <a:cubicBezTo>
                    <a:pt x="20890" y="80226"/>
                    <a:pt x="17963" y="77242"/>
                    <a:pt x="14325" y="77242"/>
                  </a:cubicBezTo>
                  <a:lnTo>
                    <a:pt x="8712" y="77242"/>
                  </a:lnTo>
                  <a:cubicBezTo>
                    <a:pt x="4339" y="77242"/>
                    <a:pt x="724" y="73741"/>
                    <a:pt x="655" y="69449"/>
                  </a:cubicBezTo>
                  <a:cubicBezTo>
                    <a:pt x="575" y="65007"/>
                    <a:pt x="4156" y="61369"/>
                    <a:pt x="8586" y="61369"/>
                  </a:cubicBezTo>
                  <a:lnTo>
                    <a:pt x="14210" y="61369"/>
                  </a:lnTo>
                  <a:cubicBezTo>
                    <a:pt x="17791" y="61369"/>
                    <a:pt x="20775" y="58500"/>
                    <a:pt x="20832" y="54976"/>
                  </a:cubicBezTo>
                  <a:cubicBezTo>
                    <a:pt x="20890" y="51349"/>
                    <a:pt x="17963" y="48365"/>
                    <a:pt x="14325" y="48365"/>
                  </a:cubicBezTo>
                  <a:lnTo>
                    <a:pt x="8712" y="48365"/>
                  </a:lnTo>
                  <a:cubicBezTo>
                    <a:pt x="4339" y="48365"/>
                    <a:pt x="724" y="44865"/>
                    <a:pt x="655" y="40561"/>
                  </a:cubicBezTo>
                  <a:cubicBezTo>
                    <a:pt x="575" y="36131"/>
                    <a:pt x="4156" y="32492"/>
                    <a:pt x="8586" y="32492"/>
                  </a:cubicBezTo>
                  <a:lnTo>
                    <a:pt x="14210" y="32492"/>
                  </a:lnTo>
                  <a:cubicBezTo>
                    <a:pt x="17791" y="32492"/>
                    <a:pt x="20775" y="29623"/>
                    <a:pt x="20832" y="26099"/>
                  </a:cubicBezTo>
                  <a:cubicBezTo>
                    <a:pt x="20890" y="22461"/>
                    <a:pt x="17963" y="19489"/>
                    <a:pt x="14325" y="19489"/>
                  </a:cubicBezTo>
                  <a:lnTo>
                    <a:pt x="8712" y="19489"/>
                  </a:lnTo>
                  <a:cubicBezTo>
                    <a:pt x="4339" y="19489"/>
                    <a:pt x="724" y="15988"/>
                    <a:pt x="655" y="11684"/>
                  </a:cubicBezTo>
                  <a:cubicBezTo>
                    <a:pt x="575" y="7254"/>
                    <a:pt x="4156" y="3616"/>
                    <a:pt x="8586" y="3616"/>
                  </a:cubicBezTo>
                  <a:lnTo>
                    <a:pt x="11455" y="3616"/>
                  </a:lnTo>
                  <a:cubicBezTo>
                    <a:pt x="12649" y="3616"/>
                    <a:pt x="13613" y="2651"/>
                    <a:pt x="13613" y="1458"/>
                  </a:cubicBezTo>
                  <a:lnTo>
                    <a:pt x="13613" y="574"/>
                  </a:lnTo>
                  <a:close/>
                  <a:moveTo>
                    <a:pt x="13039" y="0"/>
                  </a:moveTo>
                  <a:lnTo>
                    <a:pt x="13039" y="1458"/>
                  </a:lnTo>
                  <a:cubicBezTo>
                    <a:pt x="13039" y="2330"/>
                    <a:pt x="12328" y="3042"/>
                    <a:pt x="11455" y="3042"/>
                  </a:cubicBezTo>
                  <a:lnTo>
                    <a:pt x="8586" y="3042"/>
                  </a:lnTo>
                  <a:cubicBezTo>
                    <a:pt x="3834" y="3042"/>
                    <a:pt x="1" y="6944"/>
                    <a:pt x="93" y="11696"/>
                  </a:cubicBezTo>
                  <a:cubicBezTo>
                    <a:pt x="162" y="16309"/>
                    <a:pt x="4029" y="20062"/>
                    <a:pt x="8712" y="20062"/>
                  </a:cubicBezTo>
                  <a:lnTo>
                    <a:pt x="14336" y="20062"/>
                  </a:lnTo>
                  <a:cubicBezTo>
                    <a:pt x="17642" y="20062"/>
                    <a:pt x="20316" y="22771"/>
                    <a:pt x="20258" y="26088"/>
                  </a:cubicBezTo>
                  <a:cubicBezTo>
                    <a:pt x="20212" y="29302"/>
                    <a:pt x="17492" y="31907"/>
                    <a:pt x="14221" y="31907"/>
                  </a:cubicBezTo>
                  <a:lnTo>
                    <a:pt x="8586" y="31907"/>
                  </a:lnTo>
                  <a:cubicBezTo>
                    <a:pt x="3834" y="31918"/>
                    <a:pt x="1" y="35821"/>
                    <a:pt x="93" y="40572"/>
                  </a:cubicBezTo>
                  <a:cubicBezTo>
                    <a:pt x="162" y="45186"/>
                    <a:pt x="4029" y="48939"/>
                    <a:pt x="8712" y="48939"/>
                  </a:cubicBezTo>
                  <a:lnTo>
                    <a:pt x="14336" y="48939"/>
                  </a:lnTo>
                  <a:cubicBezTo>
                    <a:pt x="17642" y="48939"/>
                    <a:pt x="20316" y="51659"/>
                    <a:pt x="20258" y="54965"/>
                  </a:cubicBezTo>
                  <a:cubicBezTo>
                    <a:pt x="20212" y="58178"/>
                    <a:pt x="17492" y="60795"/>
                    <a:pt x="14221" y="60795"/>
                  </a:cubicBezTo>
                  <a:lnTo>
                    <a:pt x="8586" y="60795"/>
                  </a:lnTo>
                  <a:cubicBezTo>
                    <a:pt x="3834" y="60795"/>
                    <a:pt x="1" y="64697"/>
                    <a:pt x="93" y="69449"/>
                  </a:cubicBezTo>
                  <a:cubicBezTo>
                    <a:pt x="162" y="74063"/>
                    <a:pt x="4029" y="77816"/>
                    <a:pt x="8712" y="77816"/>
                  </a:cubicBezTo>
                  <a:lnTo>
                    <a:pt x="14336" y="77816"/>
                  </a:lnTo>
                  <a:cubicBezTo>
                    <a:pt x="17642" y="77816"/>
                    <a:pt x="20316" y="80536"/>
                    <a:pt x="20258" y="83841"/>
                  </a:cubicBezTo>
                  <a:cubicBezTo>
                    <a:pt x="20212" y="87055"/>
                    <a:pt x="17492" y="89672"/>
                    <a:pt x="14221" y="89672"/>
                  </a:cubicBezTo>
                  <a:lnTo>
                    <a:pt x="8586" y="89672"/>
                  </a:lnTo>
                  <a:lnTo>
                    <a:pt x="8586" y="92254"/>
                  </a:lnTo>
                  <a:lnTo>
                    <a:pt x="14210" y="92254"/>
                  </a:lnTo>
                  <a:cubicBezTo>
                    <a:pt x="18893" y="92254"/>
                    <a:pt x="22760" y="88501"/>
                    <a:pt x="22841" y="83887"/>
                  </a:cubicBezTo>
                  <a:cubicBezTo>
                    <a:pt x="22921" y="79136"/>
                    <a:pt x="19088" y="75233"/>
                    <a:pt x="14325" y="75233"/>
                  </a:cubicBezTo>
                  <a:lnTo>
                    <a:pt x="8712" y="75233"/>
                  </a:lnTo>
                  <a:cubicBezTo>
                    <a:pt x="5430" y="75233"/>
                    <a:pt x="2721" y="72628"/>
                    <a:pt x="2664" y="69415"/>
                  </a:cubicBezTo>
                  <a:cubicBezTo>
                    <a:pt x="2606" y="66098"/>
                    <a:pt x="5281" y="63389"/>
                    <a:pt x="8586" y="63389"/>
                  </a:cubicBezTo>
                  <a:lnTo>
                    <a:pt x="14210" y="63389"/>
                  </a:lnTo>
                  <a:cubicBezTo>
                    <a:pt x="18893" y="63389"/>
                    <a:pt x="22760" y="59636"/>
                    <a:pt x="22841" y="55022"/>
                  </a:cubicBezTo>
                  <a:cubicBezTo>
                    <a:pt x="22921" y="50266"/>
                    <a:pt x="19099" y="46368"/>
                    <a:pt x="14346" y="46368"/>
                  </a:cubicBezTo>
                  <a:cubicBezTo>
                    <a:pt x="14339" y="46368"/>
                    <a:pt x="14332" y="46368"/>
                    <a:pt x="14325" y="46368"/>
                  </a:cubicBezTo>
                  <a:lnTo>
                    <a:pt x="8712" y="46368"/>
                  </a:lnTo>
                  <a:cubicBezTo>
                    <a:pt x="5430" y="46368"/>
                    <a:pt x="2721" y="43751"/>
                    <a:pt x="2664" y="40538"/>
                  </a:cubicBezTo>
                  <a:cubicBezTo>
                    <a:pt x="2606" y="37221"/>
                    <a:pt x="5281" y="34512"/>
                    <a:pt x="8586" y="34512"/>
                  </a:cubicBezTo>
                  <a:lnTo>
                    <a:pt x="14210" y="34512"/>
                  </a:lnTo>
                  <a:cubicBezTo>
                    <a:pt x="18893" y="34512"/>
                    <a:pt x="22760" y="30759"/>
                    <a:pt x="22841" y="26145"/>
                  </a:cubicBezTo>
                  <a:cubicBezTo>
                    <a:pt x="22921" y="21382"/>
                    <a:pt x="19088" y="17492"/>
                    <a:pt x="14325" y="17492"/>
                  </a:cubicBezTo>
                  <a:lnTo>
                    <a:pt x="8712" y="17492"/>
                  </a:lnTo>
                  <a:cubicBezTo>
                    <a:pt x="5430" y="17492"/>
                    <a:pt x="2721" y="14875"/>
                    <a:pt x="2664" y="11661"/>
                  </a:cubicBezTo>
                  <a:cubicBezTo>
                    <a:pt x="2606" y="8344"/>
                    <a:pt x="5281" y="5636"/>
                    <a:pt x="8586" y="5636"/>
                  </a:cubicBezTo>
                  <a:lnTo>
                    <a:pt x="11455" y="5636"/>
                  </a:lnTo>
                  <a:cubicBezTo>
                    <a:pt x="13751" y="5636"/>
                    <a:pt x="15622" y="3776"/>
                    <a:pt x="15622" y="1481"/>
                  </a:cubicBezTo>
                  <a:lnTo>
                    <a:pt x="15622"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3216795" y="2193083"/>
              <a:ext cx="90423" cy="76001"/>
            </a:xfrm>
            <a:custGeom>
              <a:rect b="b" l="l" r="r" t="t"/>
              <a:pathLst>
                <a:path extrusionOk="0" h="10372" w="12336">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3316610" y="2217792"/>
              <a:ext cx="150177" cy="26672"/>
            </a:xfrm>
            <a:custGeom>
              <a:rect b="b" l="l" r="r" t="t"/>
              <a:pathLst>
                <a:path extrusionOk="0" h="3640" w="20488">
                  <a:moveTo>
                    <a:pt x="18650" y="0"/>
                  </a:moveTo>
                  <a:cubicBezTo>
                    <a:pt x="18643" y="0"/>
                    <a:pt x="18636" y="0"/>
                    <a:pt x="18628" y="1"/>
                  </a:cubicBezTo>
                  <a:cubicBezTo>
                    <a:pt x="18043" y="1"/>
                    <a:pt x="17481" y="287"/>
                    <a:pt x="17148" y="781"/>
                  </a:cubicBezTo>
                  <a:cubicBezTo>
                    <a:pt x="16861" y="1194"/>
                    <a:pt x="16390" y="1447"/>
                    <a:pt x="15885" y="1458"/>
                  </a:cubicBezTo>
                  <a:lnTo>
                    <a:pt x="1" y="1458"/>
                  </a:lnTo>
                  <a:lnTo>
                    <a:pt x="1" y="2170"/>
                  </a:lnTo>
                  <a:lnTo>
                    <a:pt x="15885" y="2170"/>
                  </a:lnTo>
                  <a:cubicBezTo>
                    <a:pt x="16379" y="2170"/>
                    <a:pt x="16849" y="2422"/>
                    <a:pt x="17125" y="2835"/>
                  </a:cubicBezTo>
                  <a:cubicBezTo>
                    <a:pt x="17463" y="3342"/>
                    <a:pt x="18044" y="3639"/>
                    <a:pt x="18651" y="3639"/>
                  </a:cubicBezTo>
                  <a:cubicBezTo>
                    <a:pt x="18663" y="3639"/>
                    <a:pt x="18674" y="3639"/>
                    <a:pt x="18686" y="3639"/>
                  </a:cubicBezTo>
                  <a:cubicBezTo>
                    <a:pt x="19684" y="3616"/>
                    <a:pt x="20488" y="2790"/>
                    <a:pt x="20476" y="1791"/>
                  </a:cubicBezTo>
                  <a:cubicBezTo>
                    <a:pt x="20465" y="788"/>
                    <a:pt x="19650" y="0"/>
                    <a:pt x="186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3244021" y="2213249"/>
              <a:ext cx="55869" cy="55770"/>
            </a:xfrm>
            <a:custGeom>
              <a:rect b="b" l="l" r="r" t="t"/>
              <a:pathLst>
                <a:path extrusionOk="0" h="7611" w="7622">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3234354" y="2206046"/>
              <a:ext cx="55276" cy="50369"/>
            </a:xfrm>
            <a:custGeom>
              <a:rect b="b" l="l" r="r" t="t"/>
              <a:pathLst>
                <a:path extrusionOk="0" h="6874" w="7541">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3216795" y="1980642"/>
              <a:ext cx="90423" cy="76001"/>
            </a:xfrm>
            <a:custGeom>
              <a:rect b="b" l="l" r="r" t="t"/>
              <a:pathLst>
                <a:path extrusionOk="0" h="10372" w="12336">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3316610" y="2005358"/>
              <a:ext cx="153043" cy="26584"/>
            </a:xfrm>
            <a:custGeom>
              <a:rect b="b" l="l" r="r" t="t"/>
              <a:pathLst>
                <a:path extrusionOk="0" h="3628" w="20879">
                  <a:moveTo>
                    <a:pt x="18628" y="0"/>
                  </a:moveTo>
                  <a:cubicBezTo>
                    <a:pt x="18043" y="0"/>
                    <a:pt x="17481" y="287"/>
                    <a:pt x="17148" y="769"/>
                  </a:cubicBezTo>
                  <a:cubicBezTo>
                    <a:pt x="16861" y="1194"/>
                    <a:pt x="16390" y="1446"/>
                    <a:pt x="15885" y="1458"/>
                  </a:cubicBezTo>
                  <a:lnTo>
                    <a:pt x="1" y="1458"/>
                  </a:lnTo>
                  <a:lnTo>
                    <a:pt x="1" y="2169"/>
                  </a:lnTo>
                  <a:lnTo>
                    <a:pt x="15885" y="2169"/>
                  </a:lnTo>
                  <a:cubicBezTo>
                    <a:pt x="16379" y="2169"/>
                    <a:pt x="16849" y="2422"/>
                    <a:pt x="17125" y="2823"/>
                  </a:cubicBezTo>
                  <a:cubicBezTo>
                    <a:pt x="17490" y="3363"/>
                    <a:pt x="18064" y="3628"/>
                    <a:pt x="18635" y="3628"/>
                  </a:cubicBezTo>
                  <a:cubicBezTo>
                    <a:pt x="19268" y="3628"/>
                    <a:pt x="19897" y="3302"/>
                    <a:pt x="20235" y="2663"/>
                  </a:cubicBezTo>
                  <a:cubicBezTo>
                    <a:pt x="20878" y="1458"/>
                    <a:pt x="20006" y="0"/>
                    <a:pt x="186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a:off x="3244021" y="2000727"/>
              <a:ext cx="55869" cy="55850"/>
            </a:xfrm>
            <a:custGeom>
              <a:rect b="b" l="l" r="r" t="t"/>
              <a:pathLst>
                <a:path extrusionOk="0" h="7622" w="7622">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3234098" y="1993392"/>
              <a:ext cx="55532" cy="50552"/>
            </a:xfrm>
            <a:custGeom>
              <a:rect b="b" l="l" r="r" t="t"/>
              <a:pathLst>
                <a:path extrusionOk="0" h="6899" w="7576">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3088670" y="2111564"/>
              <a:ext cx="139746" cy="26679"/>
            </a:xfrm>
            <a:custGeom>
              <a:rect b="b" l="l" r="r" t="t"/>
              <a:pathLst>
                <a:path extrusionOk="0" h="3641" w="19065">
                  <a:moveTo>
                    <a:pt x="2249" y="1"/>
                  </a:moveTo>
                  <a:cubicBezTo>
                    <a:pt x="1614" y="1"/>
                    <a:pt x="981" y="326"/>
                    <a:pt x="643" y="966"/>
                  </a:cubicBezTo>
                  <a:cubicBezTo>
                    <a:pt x="0" y="2171"/>
                    <a:pt x="873" y="3640"/>
                    <a:pt x="2250" y="3640"/>
                  </a:cubicBezTo>
                  <a:cubicBezTo>
                    <a:pt x="2847" y="3640"/>
                    <a:pt x="3409" y="3353"/>
                    <a:pt x="3742" y="2860"/>
                  </a:cubicBezTo>
                  <a:cubicBezTo>
                    <a:pt x="4029" y="2435"/>
                    <a:pt x="4488" y="2182"/>
                    <a:pt x="5004" y="2182"/>
                  </a:cubicBezTo>
                  <a:lnTo>
                    <a:pt x="19064" y="2182"/>
                  </a:lnTo>
                  <a:lnTo>
                    <a:pt x="19064" y="1459"/>
                  </a:lnTo>
                  <a:lnTo>
                    <a:pt x="5004" y="1459"/>
                  </a:lnTo>
                  <a:cubicBezTo>
                    <a:pt x="4499" y="1459"/>
                    <a:pt x="4040" y="1218"/>
                    <a:pt x="3765" y="805"/>
                  </a:cubicBezTo>
                  <a:cubicBezTo>
                    <a:pt x="3400" y="266"/>
                    <a:pt x="2823" y="1"/>
                    <a:pt x="22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3234603" y="2086687"/>
              <a:ext cx="101301" cy="76257"/>
            </a:xfrm>
            <a:custGeom>
              <a:rect b="b" l="l" r="r" t="t"/>
              <a:pathLst>
                <a:path extrusionOk="0" h="10407" w="1382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3278765" y="2107116"/>
              <a:ext cx="55781" cy="55762"/>
            </a:xfrm>
            <a:custGeom>
              <a:rect b="b" l="l" r="r" t="t"/>
              <a:pathLst>
                <a:path extrusionOk="0" h="7610" w="761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3268754" y="2099693"/>
              <a:ext cx="54938" cy="49864"/>
            </a:xfrm>
            <a:custGeom>
              <a:rect b="b" l="l" r="r" t="t"/>
              <a:pathLst>
                <a:path extrusionOk="0" h="6805" w="7495">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3088670" y="2323456"/>
              <a:ext cx="139746" cy="26716"/>
            </a:xfrm>
            <a:custGeom>
              <a:rect b="b" l="l" r="r" t="t"/>
              <a:pathLst>
                <a:path extrusionOk="0" h="3646" w="19065">
                  <a:moveTo>
                    <a:pt x="2249" y="1"/>
                  </a:moveTo>
                  <a:cubicBezTo>
                    <a:pt x="1614" y="1"/>
                    <a:pt x="981" y="327"/>
                    <a:pt x="643" y="960"/>
                  </a:cubicBezTo>
                  <a:cubicBezTo>
                    <a:pt x="0" y="2177"/>
                    <a:pt x="873" y="3646"/>
                    <a:pt x="2250" y="3646"/>
                  </a:cubicBezTo>
                  <a:cubicBezTo>
                    <a:pt x="2847" y="3646"/>
                    <a:pt x="3398" y="3347"/>
                    <a:pt x="3742" y="2865"/>
                  </a:cubicBezTo>
                  <a:cubicBezTo>
                    <a:pt x="4029" y="2441"/>
                    <a:pt x="4488" y="2188"/>
                    <a:pt x="5004" y="2177"/>
                  </a:cubicBezTo>
                  <a:lnTo>
                    <a:pt x="19064" y="2177"/>
                  </a:lnTo>
                  <a:lnTo>
                    <a:pt x="19064" y="1465"/>
                  </a:lnTo>
                  <a:lnTo>
                    <a:pt x="5004" y="1465"/>
                  </a:lnTo>
                  <a:cubicBezTo>
                    <a:pt x="4499" y="1465"/>
                    <a:pt x="4040" y="1224"/>
                    <a:pt x="3765" y="811"/>
                  </a:cubicBezTo>
                  <a:cubicBezTo>
                    <a:pt x="3400" y="266"/>
                    <a:pt x="2823" y="1"/>
                    <a:pt x="22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a:off x="3234603" y="2298535"/>
              <a:ext cx="101301" cy="76257"/>
            </a:xfrm>
            <a:custGeom>
              <a:rect b="b" l="l" r="r" t="t"/>
              <a:pathLst>
                <a:path extrusionOk="0" h="10407" w="1382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3278765" y="2318964"/>
              <a:ext cx="55781" cy="55770"/>
            </a:xfrm>
            <a:custGeom>
              <a:rect b="b" l="l" r="r" t="t"/>
              <a:pathLst>
                <a:path extrusionOk="0" h="7611" w="761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3269004" y="2311754"/>
              <a:ext cx="56287" cy="51058"/>
            </a:xfrm>
            <a:custGeom>
              <a:rect b="b" l="l" r="r" t="t"/>
              <a:pathLst>
                <a:path extrusionOk="0" h="6968" w="7679">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3216780" y="2404433"/>
              <a:ext cx="90438" cy="76074"/>
            </a:xfrm>
            <a:custGeom>
              <a:rect b="b" l="l" r="r" t="t"/>
              <a:pathLst>
                <a:path extrusionOk="0" h="10382" w="12338">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3316610" y="2429134"/>
              <a:ext cx="153043" cy="26672"/>
            </a:xfrm>
            <a:custGeom>
              <a:rect b="b" l="l" r="r" t="t"/>
              <a:pathLst>
                <a:path extrusionOk="0" h="3640" w="20879">
                  <a:moveTo>
                    <a:pt x="18628" y="1"/>
                  </a:moveTo>
                  <a:cubicBezTo>
                    <a:pt x="18043" y="1"/>
                    <a:pt x="17481" y="299"/>
                    <a:pt x="17148" y="781"/>
                  </a:cubicBezTo>
                  <a:cubicBezTo>
                    <a:pt x="16861" y="1206"/>
                    <a:pt x="16390" y="1458"/>
                    <a:pt x="15885" y="1470"/>
                  </a:cubicBezTo>
                  <a:lnTo>
                    <a:pt x="1" y="1470"/>
                  </a:lnTo>
                  <a:lnTo>
                    <a:pt x="1" y="2181"/>
                  </a:lnTo>
                  <a:lnTo>
                    <a:pt x="15885" y="2181"/>
                  </a:lnTo>
                  <a:cubicBezTo>
                    <a:pt x="16379" y="2181"/>
                    <a:pt x="16849" y="2423"/>
                    <a:pt x="17125" y="2836"/>
                  </a:cubicBezTo>
                  <a:cubicBezTo>
                    <a:pt x="17490" y="3375"/>
                    <a:pt x="18064" y="3640"/>
                    <a:pt x="18635" y="3640"/>
                  </a:cubicBezTo>
                  <a:cubicBezTo>
                    <a:pt x="19268" y="3640"/>
                    <a:pt x="19897" y="3314"/>
                    <a:pt x="20235" y="2675"/>
                  </a:cubicBezTo>
                  <a:cubicBezTo>
                    <a:pt x="20878" y="1470"/>
                    <a:pt x="20006" y="1"/>
                    <a:pt x="186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3244021" y="2424598"/>
              <a:ext cx="55869" cy="55762"/>
            </a:xfrm>
            <a:custGeom>
              <a:rect b="b" l="l" r="r" t="t"/>
              <a:pathLst>
                <a:path extrusionOk="0" h="7610" w="7622">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3233761" y="2417183"/>
              <a:ext cx="55869" cy="50618"/>
            </a:xfrm>
            <a:custGeom>
              <a:rect b="b" l="l" r="r" t="t"/>
              <a:pathLst>
                <a:path extrusionOk="0" h="6908" w="7622">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3091763" y="2535751"/>
              <a:ext cx="136653" cy="26716"/>
            </a:xfrm>
            <a:custGeom>
              <a:rect b="b" l="l" r="r" t="t"/>
              <a:pathLst>
                <a:path extrusionOk="0" h="3646" w="18643">
                  <a:moveTo>
                    <a:pt x="1849" y="1"/>
                  </a:moveTo>
                  <a:cubicBezTo>
                    <a:pt x="927" y="1"/>
                    <a:pt x="22" y="689"/>
                    <a:pt x="15" y="1806"/>
                  </a:cubicBezTo>
                  <a:cubicBezTo>
                    <a:pt x="0" y="2936"/>
                    <a:pt x="914" y="3646"/>
                    <a:pt x="1847" y="3646"/>
                  </a:cubicBezTo>
                  <a:cubicBezTo>
                    <a:pt x="2392" y="3646"/>
                    <a:pt x="2943" y="3403"/>
                    <a:pt x="3320" y="2862"/>
                  </a:cubicBezTo>
                  <a:cubicBezTo>
                    <a:pt x="3607" y="2437"/>
                    <a:pt x="4066" y="2185"/>
                    <a:pt x="4582" y="2185"/>
                  </a:cubicBezTo>
                  <a:lnTo>
                    <a:pt x="18642" y="2185"/>
                  </a:lnTo>
                  <a:lnTo>
                    <a:pt x="18642" y="1462"/>
                  </a:lnTo>
                  <a:lnTo>
                    <a:pt x="4582" y="1462"/>
                  </a:lnTo>
                  <a:cubicBezTo>
                    <a:pt x="4077" y="1462"/>
                    <a:pt x="3618" y="1221"/>
                    <a:pt x="3343" y="807"/>
                  </a:cubicBezTo>
                  <a:cubicBezTo>
                    <a:pt x="2967" y="251"/>
                    <a:pt x="2405" y="1"/>
                    <a:pt x="18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3234603" y="2510888"/>
              <a:ext cx="101301" cy="76184"/>
            </a:xfrm>
            <a:custGeom>
              <a:rect b="b" l="l" r="r" t="t"/>
              <a:pathLst>
                <a:path extrusionOk="0" h="10397" w="1382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3278765" y="2531237"/>
              <a:ext cx="55781" cy="55762"/>
            </a:xfrm>
            <a:custGeom>
              <a:rect b="b" l="l" r="r" t="t"/>
              <a:pathLst>
                <a:path extrusionOk="0" h="7610" w="761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3268754" y="2523843"/>
              <a:ext cx="54938" cy="49871"/>
            </a:xfrm>
            <a:custGeom>
              <a:rect b="b" l="l" r="r" t="t"/>
              <a:pathLst>
                <a:path extrusionOk="0" h="6806" w="7495">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26"/>
          <p:cNvSpPr txBox="1"/>
          <p:nvPr/>
        </p:nvSpPr>
        <p:spPr>
          <a:xfrm>
            <a:off x="461675" y="1136275"/>
            <a:ext cx="19116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3"/>
              </a:solidFill>
              <a:latin typeface="Dosis ExtraLight"/>
              <a:ea typeface="Dosis ExtraLight"/>
              <a:cs typeface="Dosis ExtraLight"/>
              <a:sym typeface="Dosis ExtraLight"/>
            </a:endParaRPr>
          </a:p>
        </p:txBody>
      </p:sp>
      <p:sp>
        <p:nvSpPr>
          <p:cNvPr id="206" name="Google Shape;206;p26"/>
          <p:cNvSpPr txBox="1"/>
          <p:nvPr/>
        </p:nvSpPr>
        <p:spPr>
          <a:xfrm>
            <a:off x="1830794" y="4369875"/>
            <a:ext cx="2208900" cy="57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3"/>
                </a:solidFill>
                <a:latin typeface="Abel"/>
                <a:ea typeface="Abel"/>
                <a:cs typeface="Abel"/>
                <a:sym typeface="Abel"/>
              </a:rPr>
              <a:t>Preprocessing</a:t>
            </a:r>
            <a:endParaRPr sz="2000">
              <a:solidFill>
                <a:schemeClr val="accent3"/>
              </a:solidFill>
              <a:latin typeface="Abel"/>
              <a:ea typeface="Abel"/>
              <a:cs typeface="Abel"/>
              <a:sym typeface="Abel"/>
            </a:endParaRPr>
          </a:p>
        </p:txBody>
      </p:sp>
      <p:sp>
        <p:nvSpPr>
          <p:cNvPr id="207" name="Google Shape;207;p26"/>
          <p:cNvSpPr txBox="1"/>
          <p:nvPr/>
        </p:nvSpPr>
        <p:spPr>
          <a:xfrm>
            <a:off x="1135143" y="1056475"/>
            <a:ext cx="1623600" cy="57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3"/>
                </a:solidFill>
                <a:latin typeface="Abel"/>
                <a:ea typeface="Abel"/>
                <a:cs typeface="Abel"/>
                <a:sym typeface="Abel"/>
              </a:rPr>
              <a:t>Data Acquisition</a:t>
            </a:r>
            <a:endParaRPr sz="2000">
              <a:solidFill>
                <a:schemeClr val="accent3"/>
              </a:solidFill>
              <a:latin typeface="Abel"/>
              <a:ea typeface="Abel"/>
              <a:cs typeface="Abel"/>
              <a:sym typeface="Abel"/>
            </a:endParaRPr>
          </a:p>
        </p:txBody>
      </p:sp>
      <p:sp>
        <p:nvSpPr>
          <p:cNvPr id="208" name="Google Shape;208;p26"/>
          <p:cNvSpPr txBox="1"/>
          <p:nvPr/>
        </p:nvSpPr>
        <p:spPr>
          <a:xfrm>
            <a:off x="2997500" y="1056475"/>
            <a:ext cx="1841100" cy="57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3"/>
                </a:solidFill>
                <a:latin typeface="Abel"/>
                <a:ea typeface="Abel"/>
                <a:cs typeface="Abel"/>
                <a:sym typeface="Abel"/>
              </a:rPr>
              <a:t>Feature Extraction</a:t>
            </a:r>
            <a:endParaRPr sz="2000">
              <a:solidFill>
                <a:schemeClr val="accent3"/>
              </a:solidFill>
              <a:latin typeface="Abel"/>
              <a:ea typeface="Abel"/>
              <a:cs typeface="Abel"/>
              <a:sym typeface="Abel"/>
            </a:endParaRPr>
          </a:p>
        </p:txBody>
      </p:sp>
      <p:sp>
        <p:nvSpPr>
          <p:cNvPr id="209" name="Google Shape;209;p26"/>
          <p:cNvSpPr txBox="1"/>
          <p:nvPr/>
        </p:nvSpPr>
        <p:spPr>
          <a:xfrm>
            <a:off x="4127475" y="4647300"/>
            <a:ext cx="1438800" cy="57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3"/>
                </a:solidFill>
                <a:latin typeface="Abel"/>
                <a:ea typeface="Abel"/>
                <a:cs typeface="Abel"/>
                <a:sym typeface="Abel"/>
              </a:rPr>
              <a:t>Model Selection</a:t>
            </a:r>
            <a:endParaRPr sz="2000">
              <a:solidFill>
                <a:schemeClr val="accent3"/>
              </a:solidFill>
              <a:latin typeface="Abel"/>
              <a:ea typeface="Abel"/>
              <a:cs typeface="Abel"/>
              <a:sym typeface="Abel"/>
            </a:endParaRPr>
          </a:p>
        </p:txBody>
      </p:sp>
      <p:sp>
        <p:nvSpPr>
          <p:cNvPr id="210" name="Google Shape;210;p26"/>
          <p:cNvSpPr txBox="1"/>
          <p:nvPr/>
        </p:nvSpPr>
        <p:spPr>
          <a:xfrm>
            <a:off x="4993675" y="1190078"/>
            <a:ext cx="1718700" cy="416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3"/>
                </a:solidFill>
                <a:latin typeface="Abel"/>
                <a:ea typeface="Abel"/>
                <a:cs typeface="Abel"/>
                <a:sym typeface="Abel"/>
              </a:rPr>
              <a:t>Model Validation</a:t>
            </a:r>
            <a:endParaRPr sz="2000">
              <a:solidFill>
                <a:schemeClr val="accent3"/>
              </a:solidFill>
              <a:latin typeface="Abel"/>
              <a:ea typeface="Abel"/>
              <a:cs typeface="Abel"/>
              <a:sym typeface="Abel"/>
            </a:endParaRPr>
          </a:p>
        </p:txBody>
      </p:sp>
      <p:sp>
        <p:nvSpPr>
          <p:cNvPr id="211" name="Google Shape;211;p26"/>
          <p:cNvSpPr txBox="1"/>
          <p:nvPr/>
        </p:nvSpPr>
        <p:spPr>
          <a:xfrm>
            <a:off x="6049220" y="4618200"/>
            <a:ext cx="1718700" cy="57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3"/>
                </a:solidFill>
                <a:latin typeface="Abel"/>
                <a:ea typeface="Abel"/>
                <a:cs typeface="Abel"/>
                <a:sym typeface="Abel"/>
              </a:rPr>
              <a:t>Performance Evaluation</a:t>
            </a:r>
            <a:endParaRPr sz="2000">
              <a:solidFill>
                <a:schemeClr val="accent3"/>
              </a:solidFill>
              <a:latin typeface="Abel"/>
              <a:ea typeface="Abel"/>
              <a:cs typeface="Abel"/>
              <a:sym typeface="Abe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7"/>
          <p:cNvSpPr txBox="1"/>
          <p:nvPr>
            <p:ph type="ctrTitle"/>
          </p:nvPr>
        </p:nvSpPr>
        <p:spPr>
          <a:xfrm>
            <a:off x="1482000" y="2844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Data Collection</a:t>
            </a:r>
            <a:endParaRPr sz="3600"/>
          </a:p>
          <a:p>
            <a:pPr indent="0" lvl="0" marL="0" rtl="0" algn="l">
              <a:spcBef>
                <a:spcPts val="0"/>
              </a:spcBef>
              <a:spcAft>
                <a:spcPts val="0"/>
              </a:spcAft>
              <a:buNone/>
            </a:pPr>
            <a:r>
              <a:t/>
            </a:r>
            <a:endParaRPr/>
          </a:p>
        </p:txBody>
      </p:sp>
      <p:sp>
        <p:nvSpPr>
          <p:cNvPr id="217" name="Google Shape;217;p27"/>
          <p:cNvSpPr txBox="1"/>
          <p:nvPr/>
        </p:nvSpPr>
        <p:spPr>
          <a:xfrm>
            <a:off x="4500" y="2588550"/>
            <a:ext cx="1591200" cy="11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Abel"/>
                <a:ea typeface="Abel"/>
                <a:cs typeface="Abel"/>
                <a:sym typeface="Abel"/>
              </a:rPr>
              <a:t>From: Investigating sources of inaccuracy in wearable optical heart</a:t>
            </a:r>
            <a:endParaRPr sz="1200">
              <a:solidFill>
                <a:schemeClr val="accent3"/>
              </a:solidFill>
              <a:latin typeface="Abel"/>
              <a:ea typeface="Abel"/>
              <a:cs typeface="Abel"/>
              <a:sym typeface="Abel"/>
            </a:endParaRPr>
          </a:p>
          <a:p>
            <a:pPr indent="0" lvl="0" marL="0" rtl="0" algn="l">
              <a:spcBef>
                <a:spcPts val="0"/>
              </a:spcBef>
              <a:spcAft>
                <a:spcPts val="0"/>
              </a:spcAft>
              <a:buNone/>
            </a:pPr>
            <a:r>
              <a:rPr lang="en" sz="1200">
                <a:solidFill>
                  <a:schemeClr val="accent3"/>
                </a:solidFill>
                <a:latin typeface="Abel"/>
                <a:ea typeface="Abel"/>
                <a:cs typeface="Abel"/>
                <a:sym typeface="Abel"/>
              </a:rPr>
              <a:t>rate sensors</a:t>
            </a:r>
            <a:endParaRPr sz="1200">
              <a:solidFill>
                <a:schemeClr val="accent3"/>
              </a:solidFill>
              <a:latin typeface="Abel"/>
              <a:ea typeface="Abel"/>
              <a:cs typeface="Abel"/>
              <a:sym typeface="Abel"/>
            </a:endParaRPr>
          </a:p>
          <a:p>
            <a:pPr indent="0" lvl="0" marL="0" rtl="0" algn="l">
              <a:spcBef>
                <a:spcPts val="0"/>
              </a:spcBef>
              <a:spcAft>
                <a:spcPts val="0"/>
              </a:spcAft>
              <a:buNone/>
            </a:pPr>
            <a:r>
              <a:rPr lang="en" sz="1200">
                <a:solidFill>
                  <a:schemeClr val="accent3"/>
                </a:solidFill>
                <a:latin typeface="Abel"/>
                <a:ea typeface="Abel"/>
                <a:cs typeface="Abel"/>
                <a:sym typeface="Abel"/>
              </a:rPr>
              <a:t>(Bent et. al, 2020)</a:t>
            </a:r>
            <a:endParaRPr sz="1200">
              <a:solidFill>
                <a:schemeClr val="accent3"/>
              </a:solidFill>
              <a:latin typeface="Abel"/>
              <a:ea typeface="Abel"/>
              <a:cs typeface="Abel"/>
              <a:sym typeface="Abel"/>
            </a:endParaRPr>
          </a:p>
        </p:txBody>
      </p:sp>
      <p:sp>
        <p:nvSpPr>
          <p:cNvPr id="218" name="Google Shape;218;p27"/>
          <p:cNvSpPr/>
          <p:nvPr/>
        </p:nvSpPr>
        <p:spPr>
          <a:xfrm>
            <a:off x="4267775" y="2891500"/>
            <a:ext cx="1133700" cy="2340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27"/>
          <p:cNvPicPr preferRelativeResize="0"/>
          <p:nvPr/>
        </p:nvPicPr>
        <p:blipFill>
          <a:blip r:embed="rId3">
            <a:alphaModFix/>
          </a:blip>
          <a:stretch>
            <a:fillRect/>
          </a:stretch>
        </p:blipFill>
        <p:spPr>
          <a:xfrm>
            <a:off x="1650375" y="1217588"/>
            <a:ext cx="6368503" cy="3581816"/>
          </a:xfrm>
          <a:prstGeom prst="rect">
            <a:avLst/>
          </a:prstGeom>
          <a:noFill/>
          <a:ln>
            <a:noFill/>
          </a:ln>
        </p:spPr>
      </p:pic>
      <p:sp>
        <p:nvSpPr>
          <p:cNvPr id="220" name="Google Shape;220;p27"/>
          <p:cNvSpPr/>
          <p:nvPr/>
        </p:nvSpPr>
        <p:spPr>
          <a:xfrm>
            <a:off x="5863575" y="2740950"/>
            <a:ext cx="902100" cy="318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8"/>
          <p:cNvSpPr txBox="1"/>
          <p:nvPr>
            <p:ph type="ctrTitle"/>
          </p:nvPr>
        </p:nvSpPr>
        <p:spPr>
          <a:xfrm>
            <a:off x="1405800" y="2844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Sensors</a:t>
            </a:r>
            <a:endParaRPr sz="3600"/>
          </a:p>
        </p:txBody>
      </p:sp>
      <p:pic>
        <p:nvPicPr>
          <p:cNvPr descr="Image result for empatica e4" id="226" name="Google Shape;226;p28"/>
          <p:cNvPicPr preferRelativeResize="0"/>
          <p:nvPr/>
        </p:nvPicPr>
        <p:blipFill rotWithShape="1">
          <a:blip r:embed="rId3">
            <a:alphaModFix/>
          </a:blip>
          <a:srcRect b="0" l="0" r="0" t="0"/>
          <a:stretch/>
        </p:blipFill>
        <p:spPr>
          <a:xfrm>
            <a:off x="5538754" y="1535017"/>
            <a:ext cx="2437792" cy="2764974"/>
          </a:xfrm>
          <a:prstGeom prst="rect">
            <a:avLst/>
          </a:prstGeom>
          <a:noFill/>
          <a:ln>
            <a:noFill/>
          </a:ln>
        </p:spPr>
      </p:pic>
      <p:cxnSp>
        <p:nvCxnSpPr>
          <p:cNvPr id="227" name="Google Shape;227;p28"/>
          <p:cNvCxnSpPr/>
          <p:nvPr/>
        </p:nvCxnSpPr>
        <p:spPr>
          <a:xfrm rot="10800000">
            <a:off x="3896523" y="1824479"/>
            <a:ext cx="1542900" cy="385200"/>
          </a:xfrm>
          <a:prstGeom prst="straightConnector1">
            <a:avLst/>
          </a:prstGeom>
          <a:noFill/>
          <a:ln cap="flat" cmpd="sng" w="38100">
            <a:solidFill>
              <a:schemeClr val="accent6"/>
            </a:solidFill>
            <a:prstDash val="solid"/>
            <a:miter lim="800000"/>
            <a:headEnd len="sm" w="sm" type="none"/>
            <a:tailEnd len="med" w="med" type="oval"/>
          </a:ln>
        </p:spPr>
      </p:cxnSp>
      <p:cxnSp>
        <p:nvCxnSpPr>
          <p:cNvPr id="228" name="Google Shape;228;p28"/>
          <p:cNvCxnSpPr/>
          <p:nvPr/>
        </p:nvCxnSpPr>
        <p:spPr>
          <a:xfrm flipH="1">
            <a:off x="3777420" y="3203440"/>
            <a:ext cx="1609500" cy="115500"/>
          </a:xfrm>
          <a:prstGeom prst="straightConnector1">
            <a:avLst/>
          </a:prstGeom>
          <a:noFill/>
          <a:ln cap="flat" cmpd="sng" w="38100">
            <a:solidFill>
              <a:schemeClr val="accent6"/>
            </a:solidFill>
            <a:prstDash val="solid"/>
            <a:miter lim="800000"/>
            <a:headEnd len="sm" w="sm" type="none"/>
            <a:tailEnd len="med" w="med" type="oval"/>
          </a:ln>
        </p:spPr>
      </p:cxnSp>
      <p:cxnSp>
        <p:nvCxnSpPr>
          <p:cNvPr id="229" name="Google Shape;229;p28"/>
          <p:cNvCxnSpPr/>
          <p:nvPr/>
        </p:nvCxnSpPr>
        <p:spPr>
          <a:xfrm flipH="1">
            <a:off x="3786720" y="3614106"/>
            <a:ext cx="1600200" cy="346800"/>
          </a:xfrm>
          <a:prstGeom prst="straightConnector1">
            <a:avLst/>
          </a:prstGeom>
          <a:noFill/>
          <a:ln cap="flat" cmpd="sng" w="38100">
            <a:solidFill>
              <a:schemeClr val="accent6"/>
            </a:solidFill>
            <a:prstDash val="solid"/>
            <a:miter lim="800000"/>
            <a:headEnd len="sm" w="sm" type="none"/>
            <a:tailEnd len="med" w="med" type="oval"/>
          </a:ln>
        </p:spPr>
      </p:cxnSp>
      <p:cxnSp>
        <p:nvCxnSpPr>
          <p:cNvPr id="230" name="Google Shape;230;p28"/>
          <p:cNvCxnSpPr/>
          <p:nvPr/>
        </p:nvCxnSpPr>
        <p:spPr>
          <a:xfrm rot="10800000">
            <a:off x="3814020" y="2585461"/>
            <a:ext cx="1572900" cy="152400"/>
          </a:xfrm>
          <a:prstGeom prst="straightConnector1">
            <a:avLst/>
          </a:prstGeom>
          <a:noFill/>
          <a:ln cap="flat" cmpd="sng" w="38100">
            <a:solidFill>
              <a:schemeClr val="accent6"/>
            </a:solidFill>
            <a:prstDash val="solid"/>
            <a:miter lim="800000"/>
            <a:headEnd len="sm" w="sm" type="none"/>
            <a:tailEnd len="med" w="med" type="oval"/>
          </a:ln>
        </p:spPr>
      </p:cxnSp>
      <p:sp>
        <p:nvSpPr>
          <p:cNvPr id="231" name="Google Shape;231;p28"/>
          <p:cNvSpPr txBox="1"/>
          <p:nvPr/>
        </p:nvSpPr>
        <p:spPr>
          <a:xfrm>
            <a:off x="379225" y="1635275"/>
            <a:ext cx="3774900" cy="31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accent3"/>
                </a:solidFill>
                <a:latin typeface="Abel"/>
                <a:ea typeface="Abel"/>
                <a:cs typeface="Abel"/>
                <a:sym typeface="Abel"/>
              </a:rPr>
              <a:t>Blood Volume Pulse/HR (physiological)</a:t>
            </a:r>
            <a:endParaRPr sz="1800">
              <a:solidFill>
                <a:schemeClr val="accent3"/>
              </a:solidFill>
              <a:latin typeface="Abel"/>
              <a:ea typeface="Abel"/>
              <a:cs typeface="Abel"/>
              <a:sym typeface="Abel"/>
            </a:endParaRPr>
          </a:p>
        </p:txBody>
      </p:sp>
      <p:sp>
        <p:nvSpPr>
          <p:cNvPr id="232" name="Google Shape;232;p28"/>
          <p:cNvSpPr txBox="1"/>
          <p:nvPr/>
        </p:nvSpPr>
        <p:spPr>
          <a:xfrm>
            <a:off x="379225" y="2364075"/>
            <a:ext cx="3517200" cy="31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accent3"/>
                </a:solidFill>
                <a:latin typeface="Abel"/>
                <a:ea typeface="Abel"/>
                <a:cs typeface="Abel"/>
                <a:sym typeface="Abel"/>
              </a:rPr>
              <a:t>Electrodermal Activity (physiological)</a:t>
            </a:r>
            <a:endParaRPr sz="1800">
              <a:solidFill>
                <a:schemeClr val="accent3"/>
              </a:solidFill>
              <a:latin typeface="Abel"/>
              <a:ea typeface="Abel"/>
              <a:cs typeface="Abel"/>
              <a:sym typeface="Abel"/>
            </a:endParaRPr>
          </a:p>
        </p:txBody>
      </p:sp>
      <p:sp>
        <p:nvSpPr>
          <p:cNvPr id="233" name="Google Shape;233;p28"/>
          <p:cNvSpPr txBox="1"/>
          <p:nvPr/>
        </p:nvSpPr>
        <p:spPr>
          <a:xfrm>
            <a:off x="720000" y="3092850"/>
            <a:ext cx="3698100" cy="31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accent3"/>
                </a:solidFill>
                <a:latin typeface="Abel"/>
                <a:ea typeface="Abel"/>
                <a:cs typeface="Abel"/>
                <a:sym typeface="Abel"/>
              </a:rPr>
              <a:t>Skin Temperature (physiological) </a:t>
            </a:r>
            <a:endParaRPr sz="1800">
              <a:solidFill>
                <a:schemeClr val="accent3"/>
              </a:solidFill>
              <a:latin typeface="Abel"/>
              <a:ea typeface="Abel"/>
              <a:cs typeface="Abel"/>
              <a:sym typeface="Abel"/>
            </a:endParaRPr>
          </a:p>
        </p:txBody>
      </p:sp>
      <p:sp>
        <p:nvSpPr>
          <p:cNvPr id="234" name="Google Shape;234;p28"/>
          <p:cNvSpPr txBox="1"/>
          <p:nvPr/>
        </p:nvSpPr>
        <p:spPr>
          <a:xfrm>
            <a:off x="537725" y="3821625"/>
            <a:ext cx="3264600" cy="31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accent3"/>
                </a:solidFill>
                <a:latin typeface="Abel"/>
                <a:ea typeface="Abel"/>
                <a:cs typeface="Abel"/>
                <a:sym typeface="Abel"/>
              </a:rPr>
              <a:t>3-axis Accelerometer (mechanical) </a:t>
            </a:r>
            <a:endParaRPr sz="1800">
              <a:solidFill>
                <a:schemeClr val="accent3"/>
              </a:solidFill>
              <a:latin typeface="Abel"/>
              <a:ea typeface="Abel"/>
              <a:cs typeface="Abel"/>
              <a:sym typeface="Abel"/>
            </a:endParaRPr>
          </a:p>
        </p:txBody>
      </p:sp>
    </p:spTree>
  </p:cSld>
  <p:clrMapOvr>
    <a:masterClrMapping/>
  </p:clrMapOvr>
</p:sld>
</file>

<file path=ppt/theme/theme1.xml><?xml version="1.0" encoding="utf-8"?>
<a:theme xmlns:a="http://schemas.openxmlformats.org/drawingml/2006/main" xmlns:r="http://schemas.openxmlformats.org/officeDocument/2006/relationships" name="Isometric Proposal by Slidesgo">
  <a:themeElements>
    <a:clrScheme name="Simple Light">
      <a:dk1>
        <a:srgbClr val="263238"/>
      </a:dk1>
      <a:lt1>
        <a:srgbClr val="37474F"/>
      </a:lt1>
      <a:dk2>
        <a:srgbClr val="455A64"/>
      </a:dk2>
      <a:lt2>
        <a:srgbClr val="999999"/>
      </a:lt2>
      <a:accent1>
        <a:srgbClr val="E0E0E0"/>
      </a:accent1>
      <a:accent2>
        <a:srgbClr val="EBEBEB"/>
      </a:accent2>
      <a:accent3>
        <a:srgbClr val="FAFAFA"/>
      </a:accent3>
      <a:accent4>
        <a:srgbClr val="3C78D8"/>
      </a:accent4>
      <a:accent5>
        <a:srgbClr val="6D9EEB"/>
      </a:accent5>
      <a:accent6>
        <a:srgbClr val="A4C2F4"/>
      </a:accent6>
      <a:hlink>
        <a:srgbClr val="C9DA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